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76" d="100"/>
          <a:sy n="76" d="100"/>
        </p:scale>
        <p:origin x="-108" y="-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04.12.2019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29124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15907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8998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5558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34238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15038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35783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27814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6318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33585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6269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EEE0116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26: Stream Input/Output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Input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stream member function getline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Similar to the three argument version of get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Only difference is delimiter is removed from the stream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Three arguments: a character array, a size limit and a delimiter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Reads and stores characters in the character array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2307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Input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stream member functions peek, putback and ignore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gnore reads and discards a specified number of charactersand terminates on a specified delimiter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putback places previous character obtained by a get from the input stream back into the stream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peek returns the next character in the input stream but does not remove it from the stream 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98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Manipulators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Setting field widths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Setting precision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Setting fill characters in fields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Flushing streams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Inserting a newline and flushing the output stream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108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Manipulators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4960464"/>
              </p:ext>
            </p:extLst>
          </p:nvPr>
        </p:nvGraphicFramePr>
        <p:xfrm>
          <a:off x="1749017" y="1356319"/>
          <a:ext cx="5181600" cy="475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5" name="Document" r:id="rId4" imgW="7078494" imgH="6486057" progId="Word.Document.8">
                  <p:embed/>
                </p:oleObj>
              </mc:Choice>
              <mc:Fallback>
                <p:oleObj name="Document" r:id="rId4" imgW="7078494" imgH="648605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9017" y="1356319"/>
                        <a:ext cx="5181600" cy="475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359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Manipulators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3238287"/>
              </p:ext>
            </p:extLst>
          </p:nvPr>
        </p:nvGraphicFramePr>
        <p:xfrm>
          <a:off x="1828800" y="1294579"/>
          <a:ext cx="5334000" cy="50300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9" name="Document" r:id="rId4" imgW="7074123" imgH="6671283" progId="Word.Document.8">
                  <p:embed/>
                </p:oleObj>
              </mc:Choice>
              <mc:Fallback>
                <p:oleObj name="Document" r:id="rId4" imgW="7074123" imgH="6671283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294579"/>
                        <a:ext cx="5334000" cy="50300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3002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77196" y="1111886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Streams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Stream Input/Output Classes and Objects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Stream Output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Stream Input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Stream Manipulators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C++ Input/Output takes place in streams that are sequences of bytes.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Bytes flow from device to main memory in input operation. 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On the other hand, in output operation bytes flow from main memory to a device.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High-level formatted I/O is used.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Bytes are grouped into meaningful units such as integers, floating-points, characters.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Input/Output Classes and Objects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stream 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cin</a:t>
            </a:r>
          </a:p>
          <a:p>
            <a:r>
              <a:rPr lang="tr-TR" b="1" dirty="0">
                <a:solidFill>
                  <a:srgbClr val="3E3D2D"/>
                </a:solidFill>
              </a:rPr>
              <a:t>o</a:t>
            </a:r>
            <a:r>
              <a:rPr lang="tr-TR" b="1" dirty="0" smtClean="0">
                <a:solidFill>
                  <a:srgbClr val="3E3D2D"/>
                </a:solidFill>
              </a:rPr>
              <a:t>stream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c</a:t>
            </a:r>
            <a:r>
              <a:rPr lang="tr-TR" b="1" dirty="0" smtClean="0">
                <a:solidFill>
                  <a:srgbClr val="3E3D2D"/>
                </a:solidFill>
              </a:rPr>
              <a:t>out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c</a:t>
            </a:r>
            <a:r>
              <a:rPr lang="tr-TR" b="1" dirty="0" smtClean="0">
                <a:solidFill>
                  <a:srgbClr val="3E3D2D"/>
                </a:solidFill>
              </a:rPr>
              <a:t>err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clog</a:t>
            </a:r>
          </a:p>
        </p:txBody>
      </p:sp>
    </p:spTree>
    <p:extLst>
      <p:ext uri="{BB962C8B-B14F-4D97-AF65-F5344CB8AC3E}">
        <p14:creationId xmlns:p14="http://schemas.microsoft.com/office/powerpoint/2010/main" val="3197582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Output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Output of char * variables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Cannot use &lt;&lt; operator (it is used to print char * as a null terminated string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We need to cast char * to a void *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Address is printed as a hexadecimal number.</a:t>
            </a:r>
          </a:p>
        </p:txBody>
      </p:sp>
    </p:spTree>
    <p:extLst>
      <p:ext uri="{BB962C8B-B14F-4D97-AF65-F5344CB8AC3E}">
        <p14:creationId xmlns:p14="http://schemas.microsoft.com/office/powerpoint/2010/main" val="1604607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Output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3030931"/>
              </p:ext>
            </p:extLst>
          </p:nvPr>
        </p:nvGraphicFramePr>
        <p:xfrm>
          <a:off x="1130402" y="1407318"/>
          <a:ext cx="7037388" cy="465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4" name="Document" r:id="rId4" imgW="7078494" imgH="4672886" progId="Word.Document.8">
                  <p:embed/>
                </p:oleObj>
              </mc:Choice>
              <mc:Fallback>
                <p:oleObj name="Document" r:id="rId4" imgW="7078494" imgH="467288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402" y="1407318"/>
                        <a:ext cx="7037388" cy="4652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7977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Output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o</a:t>
            </a:r>
            <a:r>
              <a:rPr lang="tr-TR" b="1" dirty="0" smtClean="0">
                <a:solidFill>
                  <a:srgbClr val="3E3D2D"/>
                </a:solidFill>
              </a:rPr>
              <a:t>stream member function put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Outputs a character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Can be cascaded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Can be called with a numeric expression that represents ASCII value</a:t>
            </a:r>
          </a:p>
          <a:p>
            <a:pPr lvl="2"/>
            <a:r>
              <a:rPr lang="tr-TR" b="1" dirty="0">
                <a:solidFill>
                  <a:srgbClr val="3E3D2D"/>
                </a:solidFill>
              </a:rPr>
              <a:t>c</a:t>
            </a:r>
            <a:r>
              <a:rPr lang="tr-TR" b="1" dirty="0" smtClean="0">
                <a:solidFill>
                  <a:srgbClr val="3E3D2D"/>
                </a:solidFill>
              </a:rPr>
              <a:t>out.put(‘D’);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cout.put(‘D’).put(‘\n’);</a:t>
            </a:r>
          </a:p>
          <a:p>
            <a:pPr lvl="2"/>
            <a:r>
              <a:rPr lang="tr-TR" b="1" dirty="0">
                <a:solidFill>
                  <a:srgbClr val="3E3D2D"/>
                </a:solidFill>
              </a:rPr>
              <a:t>c</a:t>
            </a:r>
            <a:r>
              <a:rPr lang="tr-TR" b="1" dirty="0" smtClean="0">
                <a:solidFill>
                  <a:srgbClr val="3E3D2D"/>
                </a:solidFill>
              </a:rPr>
              <a:t>out.put(68);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34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Input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stream member function get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With no arguments: Returns one character input from the stream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With a character-reference argument: Stores input character in the character-reference argument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With three arguments: a character array, a size limit and a delimiter</a:t>
            </a:r>
          </a:p>
          <a:p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stream member function eof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Returns false when end-of-file has not occured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Returns true when end-of-file has occured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3791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Stream Input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2119656"/>
              </p:ext>
            </p:extLst>
          </p:nvPr>
        </p:nvGraphicFramePr>
        <p:xfrm>
          <a:off x="1905896" y="1056493"/>
          <a:ext cx="5486400" cy="50346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name="Document" r:id="rId4" imgW="7078494" imgH="6487498" progId="Word.Document.8">
                  <p:embed/>
                </p:oleObj>
              </mc:Choice>
              <mc:Fallback>
                <p:oleObj name="Document" r:id="rId4" imgW="7078494" imgH="648749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896" y="1056493"/>
                        <a:ext cx="5486400" cy="50346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2508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11863</TotalTime>
  <Words>395</Words>
  <Application>Microsoft Office PowerPoint</Application>
  <PresentationFormat>On-screen Show (4:3)</PresentationFormat>
  <Paragraphs>91</Paragraphs>
  <Slides>14</Slides>
  <Notes>12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Austin</vt:lpstr>
      <vt:lpstr>Document</vt:lpstr>
      <vt:lpstr>EEE0116</vt:lpstr>
      <vt:lpstr>Outline</vt:lpstr>
      <vt:lpstr>Streams</vt:lpstr>
      <vt:lpstr>Stream Input/Output Classes and Objects</vt:lpstr>
      <vt:lpstr>Stream Output</vt:lpstr>
      <vt:lpstr>Stream Output</vt:lpstr>
      <vt:lpstr>Stream Output</vt:lpstr>
      <vt:lpstr>Stream Input</vt:lpstr>
      <vt:lpstr>Stream Input</vt:lpstr>
      <vt:lpstr>Stream Input</vt:lpstr>
      <vt:lpstr>Stream Input</vt:lpstr>
      <vt:lpstr>Stream Manipulators</vt:lpstr>
      <vt:lpstr>Stream Manipulators</vt:lpstr>
      <vt:lpstr>Stream Manipulators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AR</cp:lastModifiedBy>
  <cp:revision>653</cp:revision>
  <dcterms:created xsi:type="dcterms:W3CDTF">2006-08-16T00:00:00Z</dcterms:created>
  <dcterms:modified xsi:type="dcterms:W3CDTF">2019-12-04T06:40:05Z</dcterms:modified>
</cp:coreProperties>
</file>