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1596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89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3788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716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77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50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6766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090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709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80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580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C0B4D-5AFE-4700-84D5-8793F3D60B89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C68C1-0456-4EEA-8C49-4B43E7F16E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642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Ara Sınav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Öğrencilerin 7 hafta boyunca uyguladıkları ve ürettikleri çalışmaların yanı sıra müze ya da galeri de gezip göreceği ve bir sanat yapıtının eleştirisi üzerinden oluşan </a:t>
            </a:r>
            <a:r>
              <a:rPr lang="tr-TR" dirty="0" err="1" smtClean="0"/>
              <a:t>portfolyo</a:t>
            </a:r>
            <a:r>
              <a:rPr lang="tr-TR" dirty="0" smtClean="0"/>
              <a:t> üzerinden </a:t>
            </a:r>
            <a:r>
              <a:rPr lang="tr-TR" dirty="0" err="1" smtClean="0"/>
              <a:t>notlandırma</a:t>
            </a:r>
            <a:r>
              <a:rPr lang="tr-TR" dirty="0" smtClean="0"/>
              <a:t> olacaktır.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07178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</Words>
  <Application>Microsoft Office PowerPoint</Application>
  <PresentationFormat>Ekran Gösterisi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Ara Sınav</vt:lpstr>
    </vt:vector>
  </TitlesOfParts>
  <Company>By NeC ® 2010 | Katilimsiz.Com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Sınav</dc:title>
  <dc:creator>Asus</dc:creator>
  <cp:lastModifiedBy>Asus</cp:lastModifiedBy>
  <cp:revision>1</cp:revision>
  <dcterms:created xsi:type="dcterms:W3CDTF">2020-05-11T18:36:38Z</dcterms:created>
  <dcterms:modified xsi:type="dcterms:W3CDTF">2020-05-11T18:39:12Z</dcterms:modified>
</cp:coreProperties>
</file>