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4" r:id="rId3"/>
    <p:sldId id="285" r:id="rId4"/>
    <p:sldId id="286" r:id="rId5"/>
    <p:sldId id="257" r:id="rId6"/>
    <p:sldId id="274" r:id="rId7"/>
    <p:sldId id="281" r:id="rId8"/>
    <p:sldId id="258" r:id="rId9"/>
    <p:sldId id="259" r:id="rId10"/>
    <p:sldId id="282" r:id="rId11"/>
    <p:sldId id="283"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6" d="100"/>
          <a:sy n="86" d="100"/>
        </p:scale>
        <p:origin x="152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 name="Picture 7"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571500" y="1676401"/>
            <a:ext cx="8001000" cy="2424766"/>
          </a:xfrm>
        </p:spPr>
        <p:txBody>
          <a:bodyPr anchor="b" anchorCtr="0">
            <a:noAutofit/>
          </a:bodyPr>
          <a:lstStyle>
            <a:lvl1pPr>
              <a:defRPr sz="5600">
                <a:solidFill>
                  <a:schemeClr val="tx1"/>
                </a:solidFill>
              </a:defRPr>
            </a:lvl1pPr>
          </a:lstStyle>
          <a:p>
            <a:r>
              <a:rPr lang="tr-TR" smtClean="0"/>
              <a:t>Click to edit Master title style</a:t>
            </a:r>
            <a:endParaRPr/>
          </a:p>
        </p:txBody>
      </p:sp>
      <p:sp>
        <p:nvSpPr>
          <p:cNvPr id="3" name="Subtitle 2"/>
          <p:cNvSpPr>
            <a:spLocks noGrp="1"/>
          </p:cNvSpPr>
          <p:nvPr>
            <p:ph type="subTitle" idx="1"/>
          </p:nvPr>
        </p:nvSpPr>
        <p:spPr>
          <a:xfrm>
            <a:off x="571500" y="4419600"/>
            <a:ext cx="8001000" cy="1219200"/>
          </a:xfrm>
        </p:spPr>
        <p:txBody>
          <a:bodyPr/>
          <a:lstStyle>
            <a:lvl1pPr marL="0" indent="0" algn="ctr">
              <a:spcAft>
                <a:spcPts val="0"/>
              </a:spcAft>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tandardRule.png"/>
          <p:cNvPicPr>
            <a:picLocks noChangeAspect="1"/>
          </p:cNvPicPr>
          <p:nvPr/>
        </p:nvPicPr>
        <p:blipFill>
          <a:blip r:embed="rId3"/>
          <a:stretch>
            <a:fillRect/>
          </a:stretch>
        </p:blipFill>
        <p:spPr>
          <a:xfrm>
            <a:off x="2705100" y="4191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434609"/>
            <a:ext cx="3749040" cy="1709928"/>
          </a:xfrm>
        </p:spPr>
        <p:txBody>
          <a:bodyPr vert="horz" lIns="91440" tIns="45720" rIns="91440" bIns="45720" rtlCol="0" anchor="b">
            <a:noAutofit/>
          </a:bodyPr>
          <a:lstStyle>
            <a:lvl1pPr algn="ctr" defTabSz="914400" rtl="0" eaLnBrk="1" latinLnBrk="0" hangingPunct="1">
              <a:spcBef>
                <a:spcPct val="0"/>
              </a:spcBef>
              <a:buNone/>
              <a:defRPr sz="3600" b="0" kern="1200">
                <a:solidFill>
                  <a:schemeClr val="tx1"/>
                </a:solidFill>
                <a:latin typeface="+mj-lt"/>
                <a:ea typeface="+mj-ea"/>
                <a:cs typeface="+mj-cs"/>
              </a:defRPr>
            </a:lvl1pPr>
          </a:lstStyle>
          <a:p>
            <a:r>
              <a:rPr lang="tr-TR" smtClean="0"/>
              <a:t>Click to edit Master title style</a:t>
            </a:r>
            <a:endParaRPr/>
          </a:p>
        </p:txBody>
      </p:sp>
      <p:sp>
        <p:nvSpPr>
          <p:cNvPr id="4" name="Text Placeholder 3"/>
          <p:cNvSpPr>
            <a:spLocks noGrp="1"/>
          </p:cNvSpPr>
          <p:nvPr>
            <p:ph type="body" sz="half" idx="2"/>
          </p:nvPr>
        </p:nvSpPr>
        <p:spPr>
          <a:xfrm>
            <a:off x="594360" y="2551176"/>
            <a:ext cx="3749040" cy="3145536"/>
          </a:xfrm>
        </p:spPr>
        <p:txBody>
          <a:bodyPr vert="horz" lIns="91440" tIns="45720" rIns="91440" bIns="45720" rtlCol="0">
            <a:normAutofit/>
          </a:bodyPr>
          <a:lstStyle>
            <a:lvl1pPr marL="0" indent="0">
              <a:spcAft>
                <a:spcPts val="10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8" name="Picture 7" descr="shortRule.png"/>
          <p:cNvPicPr>
            <a:picLocks noChangeAspect="1"/>
          </p:cNvPicPr>
          <p:nvPr/>
        </p:nvPicPr>
        <p:blipFill>
          <a:blip r:embed="rId2"/>
          <a:stretch>
            <a:fillRect/>
          </a:stretch>
        </p:blipFill>
        <p:spPr>
          <a:xfrm>
            <a:off x="1222898" y="2305609"/>
            <a:ext cx="2495550" cy="95250"/>
          </a:xfrm>
          <a:prstGeom prst="rect">
            <a:avLst/>
          </a:prstGeom>
          <a:effectLst>
            <a:outerShdw blurRad="25400" sx="101000" sy="101000" algn="ctr" rotWithShape="0">
              <a:prstClr val="black">
                <a:alpha val="40000"/>
              </a:prstClr>
            </a:outerShdw>
          </a:effectLst>
        </p:spPr>
      </p:pic>
      <p:pic>
        <p:nvPicPr>
          <p:cNvPr id="11" name="Picture 10" descr="parAvion.png"/>
          <p:cNvPicPr>
            <a:picLocks noChangeAspect="1"/>
          </p:cNvPicPr>
          <p:nvPr/>
        </p:nvPicPr>
        <p:blipFill>
          <a:blip r:embed="rId3"/>
          <a:stretch>
            <a:fillRect/>
          </a:stretch>
        </p:blipFill>
        <p:spPr>
          <a:xfrm rot="308222">
            <a:off x="6798020" y="538594"/>
            <a:ext cx="1808485" cy="516710"/>
          </a:xfrm>
          <a:prstGeom prst="rect">
            <a:avLst/>
          </a:prstGeom>
        </p:spPr>
      </p:pic>
      <p:sp>
        <p:nvSpPr>
          <p:cNvPr id="3" name="Picture Placeholder 2"/>
          <p:cNvSpPr>
            <a:spLocks noGrp="1"/>
          </p:cNvSpPr>
          <p:nvPr>
            <p:ph type="pic" idx="1"/>
          </p:nvPr>
        </p:nvSpPr>
        <p:spPr>
          <a:xfrm rot="150174">
            <a:off x="4827538" y="836203"/>
            <a:ext cx="3657600" cy="4937760"/>
          </a:xfrm>
          <a:solidFill>
            <a:srgbClr val="FFFFFF">
              <a:shade val="85000"/>
            </a:srgbClr>
          </a:solidFill>
          <a:ln w="31750" cap="sq">
            <a:solidFill>
              <a:srgbClr val="FDFDFD"/>
            </a:solidFill>
            <a:miter lim="800000"/>
          </a:ln>
          <a:effectLst>
            <a:outerShdw blurRad="88900" dist="44450" dir="756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above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571500" y="2924825"/>
            <a:ext cx="8001000" cy="1709928"/>
          </a:xfrm>
        </p:spPr>
        <p:txBody>
          <a:bodyPr vert="horz" lIns="91440" tIns="45720" rIns="91440" bIns="45720" rtlCol="0" anchor="b">
            <a:noAutofit/>
          </a:bodyPr>
          <a:lstStyle>
            <a:lvl1pPr algn="ctr" defTabSz="914400" rtl="0" eaLnBrk="1" latinLnBrk="0" hangingPunct="1">
              <a:spcBef>
                <a:spcPct val="0"/>
              </a:spcBef>
              <a:buNone/>
              <a:defRPr sz="4000" b="0" kern="1200">
                <a:solidFill>
                  <a:schemeClr val="tx1"/>
                </a:solidFill>
                <a:latin typeface="+mj-lt"/>
                <a:ea typeface="+mj-ea"/>
                <a:cs typeface="+mj-cs"/>
              </a:defRPr>
            </a:lvl1pPr>
          </a:lstStyle>
          <a:p>
            <a:r>
              <a:rPr lang="tr-TR" smtClean="0"/>
              <a:t>Click to edit Master title style</a:t>
            </a:r>
            <a:endParaRPr/>
          </a:p>
        </p:txBody>
      </p:sp>
      <p:sp>
        <p:nvSpPr>
          <p:cNvPr id="4" name="Text Placeholder 3"/>
          <p:cNvSpPr>
            <a:spLocks noGrp="1"/>
          </p:cNvSpPr>
          <p:nvPr>
            <p:ph type="body" sz="half" idx="2"/>
          </p:nvPr>
        </p:nvSpPr>
        <p:spPr>
          <a:xfrm>
            <a:off x="571500" y="4800600"/>
            <a:ext cx="8001000" cy="1219200"/>
          </a:xfrm>
        </p:spPr>
        <p:txBody>
          <a:bodyPr vert="horz" lIns="91440" tIns="45720" rIns="91440" bIns="45720" rtlCol="0">
            <a:normAutofit/>
          </a:bodyPr>
          <a:lstStyle>
            <a:lvl1pPr marL="0" indent="0" algn="ctr">
              <a:spcAft>
                <a:spcPts val="3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8" name="Picture 7" descr="shortRule.png"/>
          <p:cNvPicPr>
            <a:picLocks noChangeAspect="1"/>
          </p:cNvPicPr>
          <p:nvPr/>
        </p:nvPicPr>
        <p:blipFill>
          <a:blip r:embed="rId3"/>
          <a:stretch>
            <a:fillRect/>
          </a:stretch>
        </p:blipFill>
        <p:spPr>
          <a:xfrm>
            <a:off x="3324225" y="4666129"/>
            <a:ext cx="2495550" cy="95250"/>
          </a:xfrm>
          <a:prstGeom prst="rect">
            <a:avLst/>
          </a:prstGeom>
          <a:effectLst>
            <a:outerShdw blurRad="25400" sx="101000" sy="101000" algn="ctr" rotWithShape="0">
              <a:prstClr val="black">
                <a:alpha val="40000"/>
              </a:prstClr>
            </a:outerShdw>
          </a:effectLst>
        </p:spPr>
      </p:pic>
      <p:sp>
        <p:nvSpPr>
          <p:cNvPr id="3" name="Picture Placeholder 2"/>
          <p:cNvSpPr>
            <a:spLocks noGrp="1"/>
          </p:cNvSpPr>
          <p:nvPr>
            <p:ph type="pic" idx="1"/>
          </p:nvPr>
        </p:nvSpPr>
        <p:spPr>
          <a:xfrm rot="21355093">
            <a:off x="2359666" y="458370"/>
            <a:ext cx="4424669" cy="3079124"/>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picTx" preserve="1">
  <p:cSld name="2 Pictures above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pic>
        <p:nvPicPr>
          <p:cNvPr id="11" name="Picture 10" descr="parAvion.png"/>
          <p:cNvPicPr>
            <a:picLocks noChangeAspect="1"/>
          </p:cNvPicPr>
          <p:nvPr/>
        </p:nvPicPr>
        <p:blipFill>
          <a:blip r:embed="rId3"/>
          <a:stretch>
            <a:fillRect/>
          </a:stretch>
        </p:blipFill>
        <p:spPr>
          <a:xfrm rot="308222">
            <a:off x="6835967" y="278688"/>
            <a:ext cx="1695954" cy="484558"/>
          </a:xfrm>
          <a:prstGeom prst="rect">
            <a:avLst/>
          </a:prstGeom>
        </p:spPr>
      </p:pic>
      <p:sp>
        <p:nvSpPr>
          <p:cNvPr id="2" name="Title 1"/>
          <p:cNvSpPr>
            <a:spLocks noGrp="1"/>
          </p:cNvSpPr>
          <p:nvPr>
            <p:ph type="title"/>
          </p:nvPr>
        </p:nvSpPr>
        <p:spPr>
          <a:xfrm>
            <a:off x="571500" y="2924825"/>
            <a:ext cx="8001000" cy="1709928"/>
          </a:xfrm>
        </p:spPr>
        <p:txBody>
          <a:bodyPr vert="horz" lIns="91440" tIns="45720" rIns="91440" bIns="45720" rtlCol="0" anchor="b">
            <a:noAutofit/>
          </a:bodyPr>
          <a:lstStyle>
            <a:lvl1pPr algn="ctr" defTabSz="914400" rtl="0" eaLnBrk="1" latinLnBrk="0" hangingPunct="1">
              <a:spcBef>
                <a:spcPct val="0"/>
              </a:spcBef>
              <a:buNone/>
              <a:defRPr sz="4000" b="0" kern="1200">
                <a:solidFill>
                  <a:schemeClr val="tx1"/>
                </a:solidFill>
                <a:latin typeface="+mj-lt"/>
                <a:ea typeface="+mj-ea"/>
                <a:cs typeface="+mj-cs"/>
              </a:defRPr>
            </a:lvl1pPr>
          </a:lstStyle>
          <a:p>
            <a:r>
              <a:rPr lang="tr-TR" smtClean="0"/>
              <a:t>Click to edit Master title style</a:t>
            </a:r>
            <a:endParaRPr/>
          </a:p>
        </p:txBody>
      </p:sp>
      <p:sp>
        <p:nvSpPr>
          <p:cNvPr id="4" name="Text Placeholder 3"/>
          <p:cNvSpPr>
            <a:spLocks noGrp="1"/>
          </p:cNvSpPr>
          <p:nvPr>
            <p:ph type="body" sz="half" idx="2"/>
          </p:nvPr>
        </p:nvSpPr>
        <p:spPr>
          <a:xfrm>
            <a:off x="571500" y="4800600"/>
            <a:ext cx="8001000" cy="1219200"/>
          </a:xfrm>
        </p:spPr>
        <p:txBody>
          <a:bodyPr vert="horz" lIns="91440" tIns="45720" rIns="91440" bIns="45720" rtlCol="0">
            <a:normAutofit/>
          </a:bodyPr>
          <a:lstStyle>
            <a:lvl1pPr marL="0" indent="0" algn="ctr">
              <a:spcAft>
                <a:spcPts val="3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8" name="Picture 7" descr="shortRule.png"/>
          <p:cNvPicPr>
            <a:picLocks noChangeAspect="1"/>
          </p:cNvPicPr>
          <p:nvPr/>
        </p:nvPicPr>
        <p:blipFill>
          <a:blip r:embed="rId4"/>
          <a:stretch>
            <a:fillRect/>
          </a:stretch>
        </p:blipFill>
        <p:spPr>
          <a:xfrm>
            <a:off x="3324225" y="4666129"/>
            <a:ext cx="2495550" cy="95250"/>
          </a:xfrm>
          <a:prstGeom prst="rect">
            <a:avLst/>
          </a:prstGeom>
          <a:effectLst>
            <a:outerShdw blurRad="25400" sx="101000" sy="101000" algn="ctr" rotWithShape="0">
              <a:prstClr val="black">
                <a:alpha val="40000"/>
              </a:prstClr>
            </a:outerShdw>
          </a:effectLst>
        </p:spPr>
      </p:pic>
      <p:pic>
        <p:nvPicPr>
          <p:cNvPr id="13" name="Picture 12" descr="parAvion.png"/>
          <p:cNvPicPr>
            <a:picLocks noChangeAspect="1"/>
          </p:cNvPicPr>
          <p:nvPr/>
        </p:nvPicPr>
        <p:blipFill>
          <a:blip r:embed="rId3"/>
          <a:stretch>
            <a:fillRect/>
          </a:stretch>
        </p:blipFill>
        <p:spPr>
          <a:xfrm rot="20785255">
            <a:off x="2866028" y="3182426"/>
            <a:ext cx="1695954" cy="484558"/>
          </a:xfrm>
          <a:prstGeom prst="rect">
            <a:avLst/>
          </a:prstGeom>
        </p:spPr>
      </p:pic>
      <p:sp>
        <p:nvSpPr>
          <p:cNvPr id="10" name="Picture Placeholder 2"/>
          <p:cNvSpPr>
            <a:spLocks noGrp="1"/>
          </p:cNvSpPr>
          <p:nvPr>
            <p:ph type="pic" idx="13"/>
          </p:nvPr>
        </p:nvSpPr>
        <p:spPr>
          <a:xfrm rot="150321">
            <a:off x="4329929" y="546774"/>
            <a:ext cx="4163077" cy="2961146"/>
          </a:xfrm>
          <a:solidFill>
            <a:srgbClr val="FFFFFF">
              <a:shade val="85000"/>
            </a:srgbClr>
          </a:solidFill>
          <a:ln w="31750" cap="sq">
            <a:solidFill>
              <a:srgbClr val="FDFDFD"/>
            </a:solidFill>
            <a:miter lim="800000"/>
          </a:ln>
          <a:effectLst>
            <a:outerShdw blurRad="88900" dist="317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3" name="Picture Placeholder 2"/>
          <p:cNvSpPr>
            <a:spLocks noGrp="1"/>
          </p:cNvSpPr>
          <p:nvPr>
            <p:ph type="pic" idx="1"/>
          </p:nvPr>
        </p:nvSpPr>
        <p:spPr>
          <a:xfrm rot="21380673">
            <a:off x="699762" y="451178"/>
            <a:ext cx="4163077" cy="2961146"/>
          </a:xfrm>
          <a:solidFill>
            <a:srgbClr val="FFFFFF">
              <a:shade val="85000"/>
            </a:srgbClr>
          </a:solidFill>
          <a:ln w="31750" cap="sq">
            <a:solidFill>
              <a:srgbClr val="FDFDFD"/>
            </a:solidFill>
            <a:miter lim="800000"/>
          </a:ln>
          <a:effectLst>
            <a:outerShdw blurRad="88900" dist="44450" dir="900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3 Pictures with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4" name="Text Placeholder 3"/>
          <p:cNvSpPr>
            <a:spLocks noGrp="1"/>
          </p:cNvSpPr>
          <p:nvPr>
            <p:ph type="body" sz="half" idx="2"/>
          </p:nvPr>
        </p:nvSpPr>
        <p:spPr>
          <a:xfrm>
            <a:off x="4983480" y="4800600"/>
            <a:ext cx="3246120" cy="1188720"/>
          </a:xfrm>
        </p:spPr>
        <p:txBody>
          <a:bodyPr vert="horz" lIns="91440" tIns="45720" rIns="91440" bIns="45720" rtlCol="0" anchor="t" anchorCtr="0">
            <a:normAutofit/>
          </a:bodyPr>
          <a:lstStyle>
            <a:lvl1pPr marL="0" indent="0" algn="ctr">
              <a:spcAft>
                <a:spcPts val="300"/>
              </a:spcAft>
              <a:buNone/>
              <a:defRPr sz="2000">
                <a:solidFill>
                  <a:schemeClr val="tx1"/>
                </a:solidFill>
                <a:latin typeface="Mistral" pitchFamily="66" charset="0"/>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sp>
        <p:nvSpPr>
          <p:cNvPr id="10" name="Picture Placeholder 2"/>
          <p:cNvSpPr>
            <a:spLocks noGrp="1"/>
          </p:cNvSpPr>
          <p:nvPr>
            <p:ph type="pic" idx="13"/>
          </p:nvPr>
        </p:nvSpPr>
        <p:spPr>
          <a:xfrm rot="253865">
            <a:off x="4415567" y="369110"/>
            <a:ext cx="3794703" cy="2729767"/>
          </a:xfrm>
          <a:solidFill>
            <a:srgbClr val="FFFFFF">
              <a:shade val="85000"/>
            </a:srgbClr>
          </a:solidFill>
          <a:ln w="31750" cap="sq">
            <a:solidFill>
              <a:srgbClr val="FDFDFD"/>
            </a:solidFill>
            <a:miter lim="800000"/>
          </a:ln>
          <a:effectLst>
            <a:outerShdw blurRad="88900" dist="44450" dir="60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3" name="Picture Placeholder 2"/>
          <p:cNvSpPr>
            <a:spLocks noGrp="1"/>
          </p:cNvSpPr>
          <p:nvPr>
            <p:ph type="pic" idx="1"/>
          </p:nvPr>
        </p:nvSpPr>
        <p:spPr>
          <a:xfrm rot="20973137">
            <a:off x="530124" y="631160"/>
            <a:ext cx="3837559" cy="2604282"/>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4" name="Picture Placeholder 2"/>
          <p:cNvSpPr>
            <a:spLocks noGrp="1"/>
          </p:cNvSpPr>
          <p:nvPr>
            <p:ph type="pic" idx="14"/>
          </p:nvPr>
        </p:nvSpPr>
        <p:spPr>
          <a:xfrm rot="470783">
            <a:off x="708565" y="3070624"/>
            <a:ext cx="3918749" cy="2827517"/>
          </a:xfrm>
          <a:solidFill>
            <a:srgbClr val="FFFFFF">
              <a:shade val="85000"/>
            </a:srgbClr>
          </a:solidFill>
          <a:ln w="31750" cap="sq">
            <a:solidFill>
              <a:srgbClr val="FDFDFD"/>
            </a:solidFill>
            <a:miter lim="800000"/>
          </a:ln>
          <a:effectLst>
            <a:outerShdw blurRad="88900" dist="44450" dir="114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1" name="Title 1"/>
          <p:cNvSpPr>
            <a:spLocks noGrp="1"/>
          </p:cNvSpPr>
          <p:nvPr>
            <p:ph type="title"/>
          </p:nvPr>
        </p:nvSpPr>
        <p:spPr>
          <a:xfrm rot="21240000">
            <a:off x="4717562" y="3396154"/>
            <a:ext cx="3474720" cy="1097280"/>
          </a:xfrm>
        </p:spPr>
        <p:txBody>
          <a:bodyPr vert="horz" lIns="91440" tIns="45720" rIns="91440" bIns="45720" rtlCol="0">
            <a:normAutofit/>
          </a:bodyPr>
          <a:lstStyle>
            <a:lvl1pPr algn="ctr" defTabSz="914400" rtl="0" eaLnBrk="1" latinLnBrk="0" hangingPunct="1">
              <a:spcBef>
                <a:spcPct val="0"/>
              </a:spcBef>
              <a:spcAft>
                <a:spcPts val="300"/>
              </a:spcAft>
              <a:buNone/>
              <a:defRPr sz="2800" kern="1200">
                <a:solidFill>
                  <a:schemeClr val="tx1"/>
                </a:solidFill>
                <a:latin typeface="Mistral" pitchFamily="66" charset="0"/>
                <a:ea typeface="+mn-ea"/>
                <a:cs typeface="+mn-cs"/>
              </a:defRPr>
            </a:lvl1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title style</a:t>
            </a:r>
            <a:endParaRPr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4 Pictures with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4" name="Text Placeholder 3"/>
          <p:cNvSpPr>
            <a:spLocks noGrp="1"/>
          </p:cNvSpPr>
          <p:nvPr>
            <p:ph type="body" sz="half" idx="2"/>
          </p:nvPr>
        </p:nvSpPr>
        <p:spPr>
          <a:xfrm>
            <a:off x="762000" y="4876800"/>
            <a:ext cx="3048000" cy="1188720"/>
          </a:xfrm>
        </p:spPr>
        <p:txBody>
          <a:bodyPr vert="horz" lIns="91440" tIns="45720" rIns="91440" bIns="45720" rtlCol="0">
            <a:normAutofit/>
          </a:bodyPr>
          <a:lstStyle>
            <a:lvl1pPr marL="0" indent="0" algn="ctr">
              <a:spcAft>
                <a:spcPts val="300"/>
              </a:spcAft>
              <a:buNone/>
              <a:defRPr sz="2000" kern="1200">
                <a:solidFill>
                  <a:schemeClr val="tx1"/>
                </a:solidFill>
                <a:latin typeface="Mistral" pitchFamily="66" charset="0"/>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15" name="Picture 14" descr="parAvion.png"/>
          <p:cNvPicPr>
            <a:picLocks noChangeAspect="1"/>
          </p:cNvPicPr>
          <p:nvPr/>
        </p:nvPicPr>
        <p:blipFill>
          <a:blip r:embed="rId3"/>
          <a:stretch>
            <a:fillRect/>
          </a:stretch>
        </p:blipFill>
        <p:spPr>
          <a:xfrm rot="308222">
            <a:off x="7428515" y="2619243"/>
            <a:ext cx="1580737" cy="451639"/>
          </a:xfrm>
          <a:prstGeom prst="rect">
            <a:avLst/>
          </a:prstGeom>
        </p:spPr>
      </p:pic>
      <p:pic>
        <p:nvPicPr>
          <p:cNvPr id="11" name="Picture 10" descr="pictureStamp-Frame.png"/>
          <p:cNvPicPr>
            <a:picLocks noChangeAspect="1"/>
          </p:cNvPicPr>
          <p:nvPr/>
        </p:nvPicPr>
        <p:blipFill>
          <a:blip r:embed="rId4"/>
          <a:stretch>
            <a:fillRect/>
          </a:stretch>
        </p:blipFill>
        <p:spPr>
          <a:xfrm rot="322260">
            <a:off x="6339646" y="604321"/>
            <a:ext cx="1610332" cy="2025115"/>
          </a:xfrm>
          <a:prstGeom prst="rect">
            <a:avLst/>
          </a:prstGeom>
        </p:spPr>
      </p:pic>
      <p:pic>
        <p:nvPicPr>
          <p:cNvPr id="13" name="Picture 12" descr="pictureStamp-Frame.png"/>
          <p:cNvPicPr>
            <a:picLocks noChangeAspect="1"/>
          </p:cNvPicPr>
          <p:nvPr/>
        </p:nvPicPr>
        <p:blipFill>
          <a:blip r:embed="rId4"/>
          <a:stretch>
            <a:fillRect/>
          </a:stretch>
        </p:blipFill>
        <p:spPr>
          <a:xfrm rot="322260">
            <a:off x="4891846" y="985321"/>
            <a:ext cx="1610332" cy="2025115"/>
          </a:xfrm>
          <a:prstGeom prst="rect">
            <a:avLst/>
          </a:prstGeom>
        </p:spPr>
      </p:pic>
      <p:sp>
        <p:nvSpPr>
          <p:cNvPr id="16" name="Picture Placeholder 2"/>
          <p:cNvSpPr>
            <a:spLocks noGrp="1"/>
          </p:cNvSpPr>
          <p:nvPr>
            <p:ph type="pic" idx="14"/>
          </p:nvPr>
        </p:nvSpPr>
        <p:spPr>
          <a:xfrm rot="247118">
            <a:off x="5075220" y="1165774"/>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7" name="Picture Placeholder 2"/>
          <p:cNvSpPr>
            <a:spLocks noGrp="1"/>
          </p:cNvSpPr>
          <p:nvPr>
            <p:ph type="pic" idx="15"/>
          </p:nvPr>
        </p:nvSpPr>
        <p:spPr>
          <a:xfrm rot="271248">
            <a:off x="6523020" y="784774"/>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0" name="Picture Placeholder 2"/>
          <p:cNvSpPr>
            <a:spLocks noGrp="1"/>
          </p:cNvSpPr>
          <p:nvPr>
            <p:ph type="pic" idx="13"/>
          </p:nvPr>
        </p:nvSpPr>
        <p:spPr>
          <a:xfrm rot="253865">
            <a:off x="4519045" y="2873698"/>
            <a:ext cx="3931920" cy="2834640"/>
          </a:xfrm>
          <a:solidFill>
            <a:srgbClr val="FFFFFF">
              <a:shade val="85000"/>
            </a:srgbClr>
          </a:solidFill>
          <a:ln w="31750" cap="sq">
            <a:solidFill>
              <a:srgbClr val="FDFDFD"/>
            </a:solidFill>
            <a:miter lim="800000"/>
          </a:ln>
          <a:effectLst>
            <a:outerShdw blurRad="88900" dist="44450" dir="6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3" name="Picture Placeholder 2"/>
          <p:cNvSpPr>
            <a:spLocks noGrp="1"/>
          </p:cNvSpPr>
          <p:nvPr>
            <p:ph type="pic" idx="1"/>
          </p:nvPr>
        </p:nvSpPr>
        <p:spPr>
          <a:xfrm rot="21193488">
            <a:off x="610678" y="450635"/>
            <a:ext cx="3931920" cy="2834640"/>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4" name="Title 1"/>
          <p:cNvSpPr>
            <a:spLocks noGrp="1"/>
          </p:cNvSpPr>
          <p:nvPr>
            <p:ph type="title"/>
          </p:nvPr>
        </p:nvSpPr>
        <p:spPr>
          <a:xfrm rot="21240000">
            <a:off x="455724" y="3551615"/>
            <a:ext cx="3474720" cy="1097280"/>
          </a:xfrm>
        </p:spPr>
        <p:txBody>
          <a:bodyPr vert="horz" lIns="91440" tIns="45720" rIns="91440" bIns="45720" rtlCol="0">
            <a:normAutofit/>
          </a:bodyPr>
          <a:lstStyle>
            <a:lvl1pPr algn="ctr" defTabSz="914400" rtl="0" eaLnBrk="1" latinLnBrk="0" hangingPunct="1">
              <a:spcBef>
                <a:spcPct val="0"/>
              </a:spcBef>
              <a:spcAft>
                <a:spcPts val="300"/>
              </a:spcAft>
              <a:buNone/>
              <a:defRPr sz="2800" kern="1200">
                <a:solidFill>
                  <a:schemeClr val="tx1"/>
                </a:solidFill>
                <a:latin typeface="Mistral" pitchFamily="66" charset="0"/>
                <a:ea typeface="+mn-ea"/>
                <a:cs typeface="+mn-cs"/>
              </a:defRPr>
            </a:lvl1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title style</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286000" indent="-457200">
              <a:defRPr/>
            </a:lvl6pPr>
            <a:lvl7pPr marL="2286000" indent="-457200">
              <a:defRPr/>
            </a:lvl7pPr>
            <a:lvl8pPr marL="2286000" indent="-457200">
              <a:defRPr/>
            </a:lvl8pPr>
            <a:lvl9pPr marL="2286000" indent="-457200">
              <a:defRPr/>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7" name="Picture 6"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6634" y="577849"/>
            <a:ext cx="1882589" cy="5461001"/>
          </a:xfrm>
        </p:spPr>
        <p:txBody>
          <a:bodyPr vert="eaVert"/>
          <a:lstStyle>
            <a:lvl1pPr>
              <a:defRPr sz="4400"/>
            </a:lvl1pPr>
          </a:lstStyle>
          <a:p>
            <a:r>
              <a:rPr lang="tr-TR" smtClean="0"/>
              <a:t>Click to edit Master title style</a:t>
            </a:r>
            <a:endParaRPr/>
          </a:p>
        </p:txBody>
      </p:sp>
      <p:sp>
        <p:nvSpPr>
          <p:cNvPr id="3" name="Vertical Text Placeholder 2"/>
          <p:cNvSpPr>
            <a:spLocks noGrp="1"/>
          </p:cNvSpPr>
          <p:nvPr>
            <p:ph type="body" orient="vert" idx="1"/>
          </p:nvPr>
        </p:nvSpPr>
        <p:spPr>
          <a:xfrm>
            <a:off x="578224" y="577849"/>
            <a:ext cx="5768788" cy="5461001"/>
          </a:xfrm>
        </p:spPr>
        <p:txBody>
          <a:bodyPr vert="eaVert"/>
          <a:lstStyle>
            <a:lvl5pPr>
              <a:defRPr/>
            </a:lvl5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7" name="Picture 6" descr="verticalRule.png"/>
          <p:cNvPicPr>
            <a:picLocks noChangeAspect="1"/>
          </p:cNvPicPr>
          <p:nvPr/>
        </p:nvPicPr>
        <p:blipFill>
          <a:blip r:embed="rId2"/>
          <a:stretch>
            <a:fillRect/>
          </a:stretch>
        </p:blipFill>
        <p:spPr>
          <a:xfrm>
            <a:off x="6512859" y="1562100"/>
            <a:ext cx="152400" cy="37338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8" name="Picture 7"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3 Pictures">
    <p:spTree>
      <p:nvGrpSpPr>
        <p:cNvPr id="1" name=""/>
        <p:cNvGrpSpPr/>
        <p:nvPr/>
      </p:nvGrpSpPr>
      <p:grpSpPr>
        <a:xfrm>
          <a:off x="0" y="0"/>
          <a:ext cx="0" cy="0"/>
          <a:chOff x="0" y="0"/>
          <a:chExt cx="0" cy="0"/>
        </a:xfrm>
      </p:grpSpPr>
      <p:pic>
        <p:nvPicPr>
          <p:cNvPr id="8" name="Picture 7"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571500" y="2057401"/>
            <a:ext cx="8001000" cy="2424766"/>
          </a:xfrm>
        </p:spPr>
        <p:txBody>
          <a:bodyPr anchor="b" anchorCtr="0">
            <a:noAutofit/>
          </a:bodyPr>
          <a:lstStyle>
            <a:lvl1pPr>
              <a:defRPr sz="5600">
                <a:solidFill>
                  <a:schemeClr val="tx1"/>
                </a:solidFill>
              </a:defRPr>
            </a:lvl1pPr>
          </a:lstStyle>
          <a:p>
            <a:r>
              <a:rPr lang="tr-TR" smtClean="0"/>
              <a:t>Click to edit Master title style</a:t>
            </a:r>
            <a:endParaRPr/>
          </a:p>
        </p:txBody>
      </p:sp>
      <p:sp>
        <p:nvSpPr>
          <p:cNvPr id="3" name="Subtitle 2"/>
          <p:cNvSpPr>
            <a:spLocks noGrp="1"/>
          </p:cNvSpPr>
          <p:nvPr>
            <p:ph type="subTitle" idx="1"/>
          </p:nvPr>
        </p:nvSpPr>
        <p:spPr>
          <a:xfrm>
            <a:off x="571500" y="4800600"/>
            <a:ext cx="8001000" cy="1219200"/>
          </a:xfrm>
        </p:spPr>
        <p:txBody>
          <a:bodyPr/>
          <a:lstStyle>
            <a:lvl1pPr marL="0" indent="0" algn="ctr">
              <a:spcAft>
                <a:spcPts val="0"/>
              </a:spcAft>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tandardRule.png"/>
          <p:cNvPicPr>
            <a:picLocks noChangeAspect="1"/>
          </p:cNvPicPr>
          <p:nvPr/>
        </p:nvPicPr>
        <p:blipFill>
          <a:blip r:embed="rId3"/>
          <a:stretch>
            <a:fillRect/>
          </a:stretch>
        </p:blipFill>
        <p:spPr>
          <a:xfrm>
            <a:off x="2705100" y="4572000"/>
            <a:ext cx="3733800" cy="152400"/>
          </a:xfrm>
          <a:prstGeom prst="rect">
            <a:avLst/>
          </a:prstGeom>
          <a:effectLst>
            <a:outerShdw blurRad="25400" sx="101000" sy="101000" algn="ctr" rotWithShape="0">
              <a:prstClr val="black">
                <a:alpha val="40000"/>
              </a:prstClr>
            </a:outerShdw>
          </a:effectLst>
        </p:spPr>
      </p:pic>
      <p:pic>
        <p:nvPicPr>
          <p:cNvPr id="10" name="Picture 9" descr="pictureStamp-Frame.png"/>
          <p:cNvPicPr>
            <a:picLocks noChangeAspect="1"/>
          </p:cNvPicPr>
          <p:nvPr/>
        </p:nvPicPr>
        <p:blipFill>
          <a:blip r:embed="rId4"/>
          <a:stretch>
            <a:fillRect/>
          </a:stretch>
        </p:blipFill>
        <p:spPr>
          <a:xfrm rot="21366660">
            <a:off x="5138374" y="599839"/>
            <a:ext cx="1610332" cy="2025115"/>
          </a:xfrm>
          <a:prstGeom prst="rect">
            <a:avLst/>
          </a:prstGeom>
        </p:spPr>
      </p:pic>
      <p:pic>
        <p:nvPicPr>
          <p:cNvPr id="11" name="Picture 10" descr="pictureStamp-Frame.png"/>
          <p:cNvPicPr>
            <a:picLocks noChangeAspect="1"/>
          </p:cNvPicPr>
          <p:nvPr/>
        </p:nvPicPr>
        <p:blipFill>
          <a:blip r:embed="rId4"/>
          <a:stretch>
            <a:fillRect/>
          </a:stretch>
        </p:blipFill>
        <p:spPr>
          <a:xfrm rot="21329776">
            <a:off x="2072772" y="555386"/>
            <a:ext cx="1610332" cy="2025115"/>
          </a:xfrm>
          <a:prstGeom prst="rect">
            <a:avLst/>
          </a:prstGeom>
        </p:spPr>
      </p:pic>
      <p:sp>
        <p:nvSpPr>
          <p:cNvPr id="12" name="Picture Placeholder 2"/>
          <p:cNvSpPr>
            <a:spLocks noGrp="1"/>
          </p:cNvSpPr>
          <p:nvPr>
            <p:ph type="pic" idx="14"/>
          </p:nvPr>
        </p:nvSpPr>
        <p:spPr>
          <a:xfrm rot="21254634">
            <a:off x="2256146" y="735839"/>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3" name="Picture Placeholder 2"/>
          <p:cNvSpPr>
            <a:spLocks noGrp="1"/>
          </p:cNvSpPr>
          <p:nvPr>
            <p:ph type="pic" idx="15"/>
          </p:nvPr>
        </p:nvSpPr>
        <p:spPr>
          <a:xfrm rot="21315648">
            <a:off x="5321748" y="780292"/>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pic>
        <p:nvPicPr>
          <p:cNvPr id="14" name="Picture 13" descr="pictureStamp-Frame.png"/>
          <p:cNvPicPr>
            <a:picLocks noChangeAspect="1"/>
          </p:cNvPicPr>
          <p:nvPr/>
        </p:nvPicPr>
        <p:blipFill>
          <a:blip r:embed="rId4"/>
          <a:stretch>
            <a:fillRect/>
          </a:stretch>
        </p:blipFill>
        <p:spPr>
          <a:xfrm rot="151790">
            <a:off x="3591963" y="936015"/>
            <a:ext cx="1610332" cy="2025115"/>
          </a:xfrm>
          <a:prstGeom prst="rect">
            <a:avLst/>
          </a:prstGeom>
        </p:spPr>
      </p:pic>
      <p:sp>
        <p:nvSpPr>
          <p:cNvPr id="17" name="Picture Placeholder 2"/>
          <p:cNvSpPr>
            <a:spLocks noGrp="1"/>
          </p:cNvSpPr>
          <p:nvPr>
            <p:ph type="pic" idx="17"/>
          </p:nvPr>
        </p:nvSpPr>
        <p:spPr>
          <a:xfrm rot="100778">
            <a:off x="3775337" y="1116468"/>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71500" y="1282700"/>
            <a:ext cx="8001000" cy="1917700"/>
          </a:xfrm>
        </p:spPr>
        <p:txBody>
          <a:bodyPr anchor="b" anchorCtr="0">
            <a:noAutofit/>
          </a:bodyPr>
          <a:lstStyle>
            <a:lvl1pPr algn="ctr">
              <a:defRPr sz="5600" b="0" cap="none" baseline="0">
                <a:solidFill>
                  <a:schemeClr val="tx1"/>
                </a:solidFill>
              </a:defRPr>
            </a:lvl1pPr>
          </a:lstStyle>
          <a:p>
            <a:r>
              <a:rPr lang="tr-TR" smtClean="0"/>
              <a:t>Click to edit Master title style</a:t>
            </a:r>
            <a:endParaRPr/>
          </a:p>
        </p:txBody>
      </p:sp>
      <p:sp>
        <p:nvSpPr>
          <p:cNvPr id="3" name="Text Placeholder 2"/>
          <p:cNvSpPr>
            <a:spLocks noGrp="1"/>
          </p:cNvSpPr>
          <p:nvPr>
            <p:ph type="body" idx="1"/>
          </p:nvPr>
        </p:nvSpPr>
        <p:spPr>
          <a:xfrm>
            <a:off x="571500" y="3644153"/>
            <a:ext cx="8001000" cy="833718"/>
          </a:xfrm>
        </p:spPr>
        <p:txBody>
          <a:bodyPr anchor="t" anchorCtr="0"/>
          <a:lstStyle>
            <a:lvl1pPr marL="0" indent="0" algn="ctr">
              <a:spcAft>
                <a:spcPts val="0"/>
              </a:spcAft>
              <a:buNone/>
              <a:defRPr sz="2000" cap="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tandardRule.png"/>
          <p:cNvPicPr>
            <a:picLocks noChangeAspect="1"/>
          </p:cNvPicPr>
          <p:nvPr/>
        </p:nvPicPr>
        <p:blipFill>
          <a:blip r:embed="rId2"/>
          <a:stretch>
            <a:fillRect/>
          </a:stretch>
        </p:blipFill>
        <p:spPr>
          <a:xfrm>
            <a:off x="2705100" y="33528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71500" y="274638"/>
            <a:ext cx="8001000" cy="1143000"/>
          </a:xfrm>
        </p:spPr>
        <p:txBody>
          <a:bodyPr/>
          <a:lstStyle/>
          <a:p>
            <a:r>
              <a:rPr lang="tr-TR" smtClean="0"/>
              <a:t>Click to edit Master title style</a:t>
            </a:r>
            <a:endParaRPr/>
          </a:p>
        </p:txBody>
      </p:sp>
      <p:sp>
        <p:nvSpPr>
          <p:cNvPr id="3" name="Content Placeholder 2"/>
          <p:cNvSpPr>
            <a:spLocks noGrp="1"/>
          </p:cNvSpPr>
          <p:nvPr>
            <p:ph sz="half" idx="1"/>
          </p:nvPr>
        </p:nvSpPr>
        <p:spPr>
          <a:xfrm>
            <a:off x="571500" y="1936751"/>
            <a:ext cx="3749040" cy="4102100"/>
          </a:xfrm>
        </p:spPr>
        <p:txBody>
          <a:bodyPr>
            <a:normAutofit/>
          </a:bodyPr>
          <a:lstStyle>
            <a:lvl1pPr>
              <a:spcAft>
                <a:spcPts val="1600"/>
              </a:spcAft>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Content Placeholder 3"/>
          <p:cNvSpPr>
            <a:spLocks noGrp="1"/>
          </p:cNvSpPr>
          <p:nvPr>
            <p:ph sz="half" idx="2"/>
          </p:nvPr>
        </p:nvSpPr>
        <p:spPr>
          <a:xfrm>
            <a:off x="4823460" y="1936751"/>
            <a:ext cx="3749040" cy="4102100"/>
          </a:xfrm>
        </p:spPr>
        <p:txBody>
          <a:bodyPr>
            <a:normAutofit/>
          </a:bodyPr>
          <a:lstStyle>
            <a:lvl1pPr>
              <a:spcAft>
                <a:spcPts val="1600"/>
              </a:spcAft>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71500" y="274638"/>
            <a:ext cx="8001000" cy="1143000"/>
          </a:xfrm>
        </p:spPr>
        <p:txBody>
          <a:bodyPr/>
          <a:lstStyle>
            <a:lvl1pPr>
              <a:defRPr/>
            </a:lvl1pPr>
          </a:lstStyle>
          <a:p>
            <a:r>
              <a:rPr lang="tr-TR" smtClean="0"/>
              <a:t>Click to edit Master title style</a:t>
            </a:r>
            <a:endParaRPr/>
          </a:p>
        </p:txBody>
      </p:sp>
      <p:sp>
        <p:nvSpPr>
          <p:cNvPr id="3" name="Text Placeholder 2"/>
          <p:cNvSpPr>
            <a:spLocks noGrp="1"/>
          </p:cNvSpPr>
          <p:nvPr>
            <p:ph type="body" idx="1"/>
          </p:nvPr>
        </p:nvSpPr>
        <p:spPr>
          <a:xfrm>
            <a:off x="571500" y="1874838"/>
            <a:ext cx="3749040" cy="639762"/>
          </a:xfrm>
        </p:spPr>
        <p:txBody>
          <a:bodyPr anchor="ctr" anchorCtr="0">
            <a:noAutofit/>
          </a:bodyPr>
          <a:lstStyle>
            <a:lvl1pPr marL="0" indent="0" algn="ctr">
              <a:spcAft>
                <a:spcPts val="0"/>
              </a:spcAft>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571500" y="2590800"/>
            <a:ext cx="3749040" cy="3448050"/>
          </a:xfrm>
        </p:spPr>
        <p:txBody>
          <a:bodyPr>
            <a:normAutofit/>
          </a:bodyPr>
          <a:lstStyle>
            <a:lvl1pPr>
              <a:spcAft>
                <a:spcPts val="1400"/>
              </a:spcAft>
              <a:defRPr sz="18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5" name="Text Placeholder 4"/>
          <p:cNvSpPr>
            <a:spLocks noGrp="1"/>
          </p:cNvSpPr>
          <p:nvPr>
            <p:ph type="body" sz="quarter" idx="3"/>
          </p:nvPr>
        </p:nvSpPr>
        <p:spPr>
          <a:xfrm>
            <a:off x="4823460" y="1874838"/>
            <a:ext cx="3749040" cy="639762"/>
          </a:xfrm>
        </p:spPr>
        <p:txBody>
          <a:bodyPr anchor="ctr" anchorCtr="0">
            <a:noAutofit/>
          </a:bodyPr>
          <a:lstStyle>
            <a:lvl1pPr marL="0" indent="0" algn="ctr">
              <a:spcAft>
                <a:spcPts val="0"/>
              </a:spcAft>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823460" y="2590800"/>
            <a:ext cx="3749040" cy="3448050"/>
          </a:xfrm>
        </p:spPr>
        <p:txBody>
          <a:bodyPr>
            <a:normAutofit/>
          </a:bodyPr>
          <a:lstStyle>
            <a:lvl1pPr>
              <a:spcAft>
                <a:spcPts val="1400"/>
              </a:spcAft>
              <a:defRPr sz="18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7" name="Date Placeholder 6"/>
          <p:cNvSpPr>
            <a:spLocks noGrp="1"/>
          </p:cNvSpPr>
          <p:nvPr>
            <p:ph type="dt" sz="half" idx="10"/>
          </p:nvPr>
        </p:nvSpPr>
        <p:spPr/>
        <p:txBody>
          <a:bodyPr/>
          <a:lstStyle/>
          <a:p>
            <a:fld id="{A4A6734C-E115-4BC5-9FB0-F9BF6FABFDA0}" type="datetimeFigureOut">
              <a:rPr lang="en-US" smtClean="0"/>
              <a:t>11/29/2019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39C4FB-7D33-419B-8833-D1372BFD11C8}" type="slidenum">
              <a:rPr lang="en-US" smtClean="0"/>
              <a:t>‹#›</a:t>
            </a:fld>
            <a:endParaRPr lang="en-US"/>
          </a:p>
        </p:txBody>
      </p:sp>
      <p:pic>
        <p:nvPicPr>
          <p:cNvPr id="11" name="Picture 10"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a:p>
        </p:txBody>
      </p:sp>
      <p:sp>
        <p:nvSpPr>
          <p:cNvPr id="3" name="Date Placeholder 2"/>
          <p:cNvSpPr>
            <a:spLocks noGrp="1"/>
          </p:cNvSpPr>
          <p:nvPr>
            <p:ph type="dt" sz="half" idx="10"/>
          </p:nvPr>
        </p:nvSpPr>
        <p:spPr/>
        <p:txBody>
          <a:bodyPr/>
          <a:lstStyle/>
          <a:p>
            <a:fld id="{A4A6734C-E115-4BC5-9FB0-F9BF6FABFDA0}" type="datetimeFigureOut">
              <a:rPr lang="en-US" smtClean="0"/>
              <a:t>11/29/2019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39C4FB-7D33-419B-8833-D1372BFD11C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A6734C-E115-4BC5-9FB0-F9BF6FABFDA0}" type="datetimeFigureOut">
              <a:rPr lang="en-US" smtClean="0"/>
              <a:t>11/29/2019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39C4FB-7D33-419B-8833-D1372BFD11C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6153" y="443752"/>
            <a:ext cx="3749040" cy="1707777"/>
          </a:xfrm>
        </p:spPr>
        <p:txBody>
          <a:bodyPr anchor="b">
            <a:noAutofit/>
          </a:bodyPr>
          <a:lstStyle>
            <a:lvl1pPr algn="ctr">
              <a:defRPr sz="3600" b="0"/>
            </a:lvl1pPr>
          </a:lstStyle>
          <a:p>
            <a:r>
              <a:rPr lang="tr-TR" smtClean="0"/>
              <a:t>Click to edit Master title style</a:t>
            </a:r>
            <a:endParaRPr/>
          </a:p>
        </p:txBody>
      </p:sp>
      <p:sp>
        <p:nvSpPr>
          <p:cNvPr id="3" name="Content Placeholder 2"/>
          <p:cNvSpPr>
            <a:spLocks noGrp="1"/>
          </p:cNvSpPr>
          <p:nvPr>
            <p:ph idx="1"/>
          </p:nvPr>
        </p:nvSpPr>
        <p:spPr>
          <a:xfrm>
            <a:off x="4827494" y="430306"/>
            <a:ext cx="3749040" cy="5608544"/>
          </a:xfrm>
        </p:spPr>
        <p:txBody>
          <a:bodyPr>
            <a:normAutofit/>
          </a:bodyPr>
          <a:lstStyle>
            <a:lvl1pPr>
              <a:defRPr sz="2400"/>
            </a:lvl1pPr>
            <a:lvl2pPr>
              <a:defRPr sz="2200"/>
            </a:lvl2pPr>
            <a:lvl3pPr>
              <a:defRPr sz="2000"/>
            </a:lvl3pPr>
            <a:lvl4pPr>
              <a:defRPr sz="1800"/>
            </a:lvl4pPr>
            <a:lvl5pPr>
              <a:defRPr sz="1800"/>
            </a:lvl5pPr>
            <a:lvl6pPr marL="2290763" indent="-461963">
              <a:defRPr sz="2000"/>
            </a:lvl6pPr>
            <a:lvl7pPr marL="2290763" indent="-461963">
              <a:defRPr sz="2000"/>
            </a:lvl7pPr>
            <a:lvl8pPr marL="2290763" indent="-461963">
              <a:defRPr sz="2000"/>
            </a:lvl8pPr>
            <a:lvl9pPr marL="2290763" indent="-461963">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Text Placeholder 3"/>
          <p:cNvSpPr>
            <a:spLocks noGrp="1"/>
          </p:cNvSpPr>
          <p:nvPr>
            <p:ph type="body" sz="half" idx="2"/>
          </p:nvPr>
        </p:nvSpPr>
        <p:spPr>
          <a:xfrm>
            <a:off x="596153" y="2554940"/>
            <a:ext cx="3749040" cy="3146613"/>
          </a:xfrm>
        </p:spPr>
        <p:txBody>
          <a:bodyPr>
            <a:normAutofit/>
          </a:bodyPr>
          <a:lstStyle>
            <a:lvl1pPr marL="0" indent="0" algn="ctr">
              <a:spcAft>
                <a:spcPts val="1000"/>
              </a:spcAft>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hortRule.png"/>
          <p:cNvPicPr>
            <a:picLocks noChangeAspect="1"/>
          </p:cNvPicPr>
          <p:nvPr/>
        </p:nvPicPr>
        <p:blipFill>
          <a:blip r:embed="rId2"/>
          <a:stretch>
            <a:fillRect/>
          </a:stretch>
        </p:blipFill>
        <p:spPr>
          <a:xfrm>
            <a:off x="1222898" y="2305609"/>
            <a:ext cx="2495550" cy="9525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TextPageOverlay.png"/>
          <p:cNvPicPr>
            <a:picLocks noChangeAspect="1"/>
          </p:cNvPicPr>
          <p:nvPr/>
        </p:nvPicPr>
        <p:blipFill>
          <a:blip r:embed="rId18"/>
          <a:stretch>
            <a:fillRect/>
          </a:stretch>
        </p:blipFill>
        <p:spPr>
          <a:xfrm>
            <a:off x="0" y="0"/>
            <a:ext cx="9144000" cy="6858000"/>
          </a:xfrm>
          <a:prstGeom prst="rect">
            <a:avLst/>
          </a:prstGeom>
        </p:spPr>
      </p:pic>
      <p:sp>
        <p:nvSpPr>
          <p:cNvPr id="5" name="Footer Placeholder 4"/>
          <p:cNvSpPr>
            <a:spLocks noGrp="1"/>
          </p:cNvSpPr>
          <p:nvPr>
            <p:ph type="ftr" sz="quarter" idx="3"/>
          </p:nvPr>
        </p:nvSpPr>
        <p:spPr>
          <a:xfrm>
            <a:off x="571500" y="6158753"/>
            <a:ext cx="3200400" cy="365125"/>
          </a:xfrm>
          <a:prstGeom prst="rect">
            <a:avLst/>
          </a:prstGeom>
        </p:spPr>
        <p:txBody>
          <a:bodyPr vert="horz" lIns="91440" tIns="45720" rIns="91440" bIns="45720" rtlCol="0" anchor="ctr"/>
          <a:lstStyle>
            <a:lvl1pPr algn="l">
              <a:defRPr sz="1200">
                <a:solidFill>
                  <a:schemeClr val="bg2"/>
                </a:solidFill>
              </a:defRPr>
            </a:lvl1pPr>
          </a:lstStyle>
          <a:p>
            <a:endParaRPr lang="en-US"/>
          </a:p>
        </p:txBody>
      </p:sp>
      <p:sp>
        <p:nvSpPr>
          <p:cNvPr id="2" name="Title Placeholder 1"/>
          <p:cNvSpPr>
            <a:spLocks noGrp="1"/>
          </p:cNvSpPr>
          <p:nvPr>
            <p:ph type="title"/>
          </p:nvPr>
        </p:nvSpPr>
        <p:spPr>
          <a:xfrm>
            <a:off x="571500" y="274638"/>
            <a:ext cx="8001000" cy="1143000"/>
          </a:xfrm>
          <a:prstGeom prst="rect">
            <a:avLst/>
          </a:prstGeom>
        </p:spPr>
        <p:txBody>
          <a:bodyPr vert="horz" lIns="91440" tIns="45720" rIns="91440" bIns="45720" rtlCol="0" anchor="ctr">
            <a:noAutofit/>
          </a:bodyPr>
          <a:lstStyle/>
          <a:p>
            <a:r>
              <a:rPr lang="tr-TR" smtClean="0"/>
              <a:t>Click to edit Master title style</a:t>
            </a:r>
            <a:endParaRPr/>
          </a:p>
        </p:txBody>
      </p:sp>
      <p:sp>
        <p:nvSpPr>
          <p:cNvPr id="3" name="Text Placeholder 2"/>
          <p:cNvSpPr>
            <a:spLocks noGrp="1"/>
          </p:cNvSpPr>
          <p:nvPr>
            <p:ph type="body" idx="1"/>
          </p:nvPr>
        </p:nvSpPr>
        <p:spPr>
          <a:xfrm>
            <a:off x="571500" y="1905000"/>
            <a:ext cx="8001000" cy="4114800"/>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2"/>
          </p:nvPr>
        </p:nvSpPr>
        <p:spPr>
          <a:xfrm>
            <a:off x="5372100" y="6158753"/>
            <a:ext cx="3200400" cy="365125"/>
          </a:xfrm>
          <a:prstGeom prst="rect">
            <a:avLst/>
          </a:prstGeom>
        </p:spPr>
        <p:txBody>
          <a:bodyPr vert="horz" lIns="91440" tIns="45720" rIns="91440" bIns="45720" rtlCol="0" anchor="ctr"/>
          <a:lstStyle>
            <a:lvl1pPr algn="r">
              <a:defRPr sz="1200">
                <a:solidFill>
                  <a:schemeClr val="bg2"/>
                </a:solidFill>
              </a:defRPr>
            </a:lvl1pPr>
          </a:lstStyle>
          <a:p>
            <a:fld id="{A4A6734C-E115-4BC5-9FB0-F9BF6FABFDA0}" type="datetimeFigureOut">
              <a:rPr lang="en-US" smtClean="0"/>
              <a:t>11/29/2019</a:t>
            </a:fld>
            <a:endParaRPr lang="en-US"/>
          </a:p>
        </p:txBody>
      </p:sp>
      <p:sp>
        <p:nvSpPr>
          <p:cNvPr id="6" name="Slide Number Placeholder 5"/>
          <p:cNvSpPr>
            <a:spLocks noGrp="1"/>
          </p:cNvSpPr>
          <p:nvPr>
            <p:ph type="sldNum" sz="quarter" idx="4"/>
          </p:nvPr>
        </p:nvSpPr>
        <p:spPr>
          <a:xfrm>
            <a:off x="4046220" y="6158753"/>
            <a:ext cx="1051560" cy="365125"/>
          </a:xfrm>
          <a:prstGeom prst="rect">
            <a:avLst/>
          </a:prstGeom>
        </p:spPr>
        <p:txBody>
          <a:bodyPr vert="horz" lIns="91440" tIns="45720" rIns="91440" bIns="45720" rtlCol="0" anchor="ctr"/>
          <a:lstStyle>
            <a:lvl1pPr algn="ctr">
              <a:defRPr sz="1200">
                <a:solidFill>
                  <a:schemeClr val="bg2"/>
                </a:solidFill>
              </a:defRPr>
            </a:lvl1pPr>
          </a:lstStyle>
          <a:p>
            <a:fld id="{D739C4FB-7D33-419B-8833-D1372BFD11C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ctr" defTabSz="914400" rtl="0" eaLnBrk="1" latinLnBrk="0" hangingPunct="1">
        <a:spcBef>
          <a:spcPct val="0"/>
        </a:spcBef>
        <a:buNone/>
        <a:defRPr sz="5400" kern="1200">
          <a:solidFill>
            <a:schemeClr val="tx1"/>
          </a:solidFill>
          <a:latin typeface="+mj-lt"/>
          <a:ea typeface="+mj-ea"/>
          <a:cs typeface="+mj-cs"/>
        </a:defRPr>
      </a:lvl1pPr>
    </p:titleStyle>
    <p:bodyStyle>
      <a:lvl1pPr marL="457200" indent="-457200" algn="l" defTabSz="914400" rtl="0" eaLnBrk="1" latinLnBrk="0" hangingPunct="1">
        <a:spcBef>
          <a:spcPts val="0"/>
        </a:spcBef>
        <a:spcAft>
          <a:spcPts val="2000"/>
        </a:spcAft>
        <a:buFont typeface="Wingdings 2" pitchFamily="18" charset="2"/>
        <a:buChar char=""/>
        <a:defRPr sz="2400" kern="1200">
          <a:solidFill>
            <a:schemeClr val="tx1"/>
          </a:solidFill>
          <a:latin typeface="+mn-lt"/>
          <a:ea typeface="+mn-ea"/>
          <a:cs typeface="+mn-cs"/>
        </a:defRPr>
      </a:lvl1pPr>
      <a:lvl2pPr marL="914400" indent="-457200" algn="l" defTabSz="914400" rtl="0" eaLnBrk="1" latinLnBrk="0" hangingPunct="1">
        <a:spcBef>
          <a:spcPts val="0"/>
        </a:spcBef>
        <a:spcAft>
          <a:spcPts val="1000"/>
        </a:spcAft>
        <a:buClr>
          <a:schemeClr val="bg2"/>
        </a:buClr>
        <a:buFont typeface="Wingdings 2" pitchFamily="18" charset="2"/>
        <a:buChar char=""/>
        <a:defRPr sz="2200" kern="1200">
          <a:solidFill>
            <a:schemeClr val="tx1"/>
          </a:solidFill>
          <a:latin typeface="+mn-lt"/>
          <a:ea typeface="+mn-ea"/>
          <a:cs typeface="+mn-cs"/>
        </a:defRPr>
      </a:lvl2pPr>
      <a:lvl3pPr marL="1371600" indent="-457200" algn="l" defTabSz="914400" rtl="0" eaLnBrk="1" latinLnBrk="0" hangingPunct="1">
        <a:spcBef>
          <a:spcPts val="0"/>
        </a:spcBef>
        <a:spcAft>
          <a:spcPts val="1000"/>
        </a:spcAft>
        <a:buFont typeface="Wingdings 2" pitchFamily="18" charset="2"/>
        <a:buChar char=""/>
        <a:defRPr sz="2000" kern="1200">
          <a:solidFill>
            <a:schemeClr val="tx1"/>
          </a:solidFill>
          <a:latin typeface="+mn-lt"/>
          <a:ea typeface="+mn-ea"/>
          <a:cs typeface="+mn-cs"/>
        </a:defRPr>
      </a:lvl3pPr>
      <a:lvl4pPr marL="1828800" indent="-457200" algn="l" defTabSz="914400" rtl="0" eaLnBrk="1" latinLnBrk="0" hangingPunct="1">
        <a:spcBef>
          <a:spcPts val="0"/>
        </a:spcBef>
        <a:spcAft>
          <a:spcPts val="1000"/>
        </a:spcAft>
        <a:buClr>
          <a:schemeClr val="bg2"/>
        </a:buClr>
        <a:buFont typeface="Wingdings 2" pitchFamily="18" charset="2"/>
        <a:buChar char=""/>
        <a:defRPr sz="1800" kern="1200">
          <a:solidFill>
            <a:schemeClr val="tx1"/>
          </a:solidFill>
          <a:latin typeface="+mn-lt"/>
          <a:ea typeface="+mn-ea"/>
          <a:cs typeface="+mn-cs"/>
        </a:defRPr>
      </a:lvl4pPr>
      <a:lvl5pPr marL="2286000" indent="-457200" algn="l" defTabSz="914400" rtl="0" eaLnBrk="1" latinLnBrk="0" hangingPunct="1">
        <a:spcBef>
          <a:spcPts val="0"/>
        </a:spcBef>
        <a:spcAft>
          <a:spcPts val="1000"/>
        </a:spcAft>
        <a:buFont typeface="Wingdings 2" pitchFamily="18" charset="2"/>
        <a:buChar char=""/>
        <a:defRPr sz="1800" kern="1200">
          <a:solidFill>
            <a:schemeClr val="tx1"/>
          </a:solidFill>
          <a:latin typeface="+mn-lt"/>
          <a:ea typeface="+mn-ea"/>
          <a:cs typeface="+mn-cs"/>
        </a:defRPr>
      </a:lvl5pPr>
      <a:lvl6pPr marL="2743200" indent="-461963" algn="l" defTabSz="914400" rtl="0" eaLnBrk="1" latinLnBrk="0" hangingPunct="1">
        <a:spcBef>
          <a:spcPts val="0"/>
        </a:spcBef>
        <a:spcAft>
          <a:spcPts val="600"/>
        </a:spcAft>
        <a:buClr>
          <a:schemeClr val="bg2"/>
        </a:buClr>
        <a:buFont typeface="Wingdings 2" pitchFamily="18" charset="2"/>
        <a:buChar char="ò"/>
        <a:defRPr lang="en-US" sz="1800" kern="1200" dirty="0" smtClean="0">
          <a:solidFill>
            <a:schemeClr val="tx1"/>
          </a:solidFill>
          <a:latin typeface="+mn-lt"/>
          <a:ea typeface="+mn-ea"/>
          <a:cs typeface="+mn-cs"/>
        </a:defRPr>
      </a:lvl6pPr>
      <a:lvl7pPr marL="3205163" indent="-461963" algn="l" defTabSz="914400" rtl="0" eaLnBrk="1" latinLnBrk="0" hangingPunct="1">
        <a:spcBef>
          <a:spcPts val="0"/>
        </a:spcBef>
        <a:spcAft>
          <a:spcPts val="600"/>
        </a:spcAft>
        <a:buFont typeface="Wingdings 2" pitchFamily="18" charset="2"/>
        <a:buChar char="ò"/>
        <a:defRPr lang="en-US" sz="1800" kern="1200" dirty="0" smtClean="0">
          <a:solidFill>
            <a:schemeClr val="tx1"/>
          </a:solidFill>
          <a:latin typeface="+mn-lt"/>
          <a:ea typeface="+mn-ea"/>
          <a:cs typeface="+mn-cs"/>
        </a:defRPr>
      </a:lvl7pPr>
      <a:lvl8pPr marL="3657600" indent="-461963" algn="l" defTabSz="914400" rtl="0" eaLnBrk="1" latinLnBrk="0" hangingPunct="1">
        <a:spcBef>
          <a:spcPts val="0"/>
        </a:spcBef>
        <a:spcAft>
          <a:spcPts val="600"/>
        </a:spcAft>
        <a:buClr>
          <a:schemeClr val="bg2"/>
        </a:buClr>
        <a:buFont typeface="Wingdings 2" pitchFamily="18" charset="2"/>
        <a:buChar char="ò"/>
        <a:defRPr lang="en-US" sz="1800" kern="1200" dirty="0" smtClean="0">
          <a:solidFill>
            <a:schemeClr val="tx1"/>
          </a:solidFill>
          <a:latin typeface="+mn-lt"/>
          <a:ea typeface="+mn-ea"/>
          <a:cs typeface="+mn-cs"/>
        </a:defRPr>
      </a:lvl8pPr>
      <a:lvl9pPr marL="4119563" indent="-461963" algn="l" defTabSz="914400" rtl="0" eaLnBrk="1" latinLnBrk="0" hangingPunct="1">
        <a:spcBef>
          <a:spcPts val="0"/>
        </a:spcBef>
        <a:spcAft>
          <a:spcPts val="600"/>
        </a:spcAft>
        <a:buFont typeface="Wingdings 2" pitchFamily="18" charset="2"/>
        <a:buChar char="ò"/>
        <a:defRPr lang="en-US" sz="1800" kern="1200" dirty="0" smtClean="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ÇEVRE</a:t>
            </a:r>
            <a:r>
              <a:rPr lang="tr-TR" dirty="0" smtClean="0"/>
              <a:t> FELSEFESİ</a:t>
            </a:r>
            <a:r>
              <a:rPr lang="en-US" dirty="0" smtClean="0"/>
              <a:t> VE ÇEVRE ETİĞİ</a:t>
            </a:r>
            <a:r>
              <a:rPr lang="tr-TR" dirty="0" smtClean="0"/>
              <a:t> YAKLAŞIMLARI</a:t>
            </a:r>
            <a:endParaRPr lang="en-US" dirty="0"/>
          </a:p>
        </p:txBody>
      </p:sp>
      <p:sp>
        <p:nvSpPr>
          <p:cNvPr id="3" name="Subtitle 2"/>
          <p:cNvSpPr>
            <a:spLocks noGrp="1"/>
          </p:cNvSpPr>
          <p:nvPr>
            <p:ph type="subTitle" idx="1"/>
          </p:nvPr>
        </p:nvSpPr>
        <p:spPr/>
        <p:txBody>
          <a:bodyPr/>
          <a:lstStyle/>
          <a:p>
            <a:r>
              <a:rPr lang="tr-TR" dirty="0" err="1" smtClean="0"/>
              <a:t>Prof.Dr.Kıvılcım</a:t>
            </a:r>
            <a:r>
              <a:rPr lang="tr-TR" dirty="0" smtClean="0"/>
              <a:t> ERTAN</a:t>
            </a:r>
            <a:endParaRPr lang="en-US" dirty="0"/>
          </a:p>
        </p:txBody>
      </p:sp>
    </p:spTree>
    <p:extLst>
      <p:ext uri="{BB962C8B-B14F-4D97-AF65-F5344CB8AC3E}">
        <p14:creationId xmlns:p14="http://schemas.microsoft.com/office/powerpoint/2010/main" val="21170186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Çevre</a:t>
            </a:r>
            <a:endParaRPr lang="en-US" dirty="0"/>
          </a:p>
        </p:txBody>
      </p:sp>
      <p:sp>
        <p:nvSpPr>
          <p:cNvPr id="3" name="Content Placeholder 2"/>
          <p:cNvSpPr>
            <a:spLocks noGrp="1"/>
          </p:cNvSpPr>
          <p:nvPr>
            <p:ph idx="1"/>
          </p:nvPr>
        </p:nvSpPr>
        <p:spPr/>
        <p:txBody>
          <a:bodyPr/>
          <a:lstStyle/>
          <a:p>
            <a:r>
              <a:rPr lang="tr-TR" dirty="0"/>
              <a:t> </a:t>
            </a:r>
          </a:p>
          <a:p>
            <a:r>
              <a:rPr lang="tr-TR" dirty="0"/>
              <a:t>Çevre sorunlarının bilimsel, teknolojik, siyasal, ekonomik, toplumsal, fiziksel, ekolojik, kültürel boyutları olduğu gibi etik ve felsefe ile de yakından ilişkilidir.  Bu derste çevrenin çok boyutlu, çok disiplinli yapısının etik bir çerçevede kavranmasına çalışılacaktır.</a:t>
            </a:r>
          </a:p>
          <a:p>
            <a:endParaRPr lang="en-US" dirty="0"/>
          </a:p>
        </p:txBody>
      </p:sp>
    </p:spTree>
    <p:extLst>
      <p:ext uri="{BB962C8B-B14F-4D97-AF65-F5344CB8AC3E}">
        <p14:creationId xmlns:p14="http://schemas.microsoft.com/office/powerpoint/2010/main" val="19502282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a:t>
            </a:r>
            <a:endParaRPr lang="tr-TR" dirty="0"/>
          </a:p>
        </p:txBody>
      </p:sp>
      <p:sp>
        <p:nvSpPr>
          <p:cNvPr id="3" name="İçerik Yer Tutucusu 2"/>
          <p:cNvSpPr>
            <a:spLocks noGrp="1"/>
          </p:cNvSpPr>
          <p:nvPr>
            <p:ph idx="1"/>
          </p:nvPr>
        </p:nvSpPr>
        <p:spPr/>
        <p:txBody>
          <a:bodyPr/>
          <a:lstStyle/>
          <a:p>
            <a:r>
              <a:rPr lang="tr-TR" dirty="0" err="1" smtClean="0"/>
              <a:t>Des</a:t>
            </a:r>
            <a:r>
              <a:rPr lang="tr-TR" dirty="0" smtClean="0"/>
              <a:t> </a:t>
            </a:r>
            <a:r>
              <a:rPr lang="tr-TR" dirty="0" err="1" smtClean="0"/>
              <a:t>Jardins</a:t>
            </a:r>
            <a:r>
              <a:rPr lang="tr-TR" dirty="0" smtClean="0"/>
              <a:t> (2006), Çevre Etiği, İmge Kitabevi Yayınları, Ankara</a:t>
            </a:r>
            <a:endParaRPr lang="tr-TR" dirty="0"/>
          </a:p>
        </p:txBody>
      </p:sp>
    </p:spTree>
    <p:extLst>
      <p:ext uri="{BB962C8B-B14F-4D97-AF65-F5344CB8AC3E}">
        <p14:creationId xmlns:p14="http://schemas.microsoft.com/office/powerpoint/2010/main" val="14493268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Ders içeriği</a:t>
            </a:r>
            <a:br>
              <a:rPr lang="tr-TR" dirty="0"/>
            </a:br>
            <a:endParaRPr lang="tr-TR" dirty="0"/>
          </a:p>
        </p:txBody>
      </p:sp>
      <p:sp>
        <p:nvSpPr>
          <p:cNvPr id="3" name="İçerik Yer Tutucusu 2"/>
          <p:cNvSpPr>
            <a:spLocks noGrp="1"/>
          </p:cNvSpPr>
          <p:nvPr>
            <p:ph idx="1"/>
          </p:nvPr>
        </p:nvSpPr>
        <p:spPr/>
        <p:txBody>
          <a:bodyPr>
            <a:normAutofit/>
          </a:bodyPr>
          <a:lstStyle/>
          <a:p>
            <a:pPr lvl="0"/>
            <a:r>
              <a:rPr lang="tr-TR" dirty="0" smtClean="0"/>
              <a:t>1.Hafta</a:t>
            </a:r>
            <a:r>
              <a:rPr lang="tr-TR" dirty="0" smtClean="0"/>
              <a:t>: </a:t>
            </a:r>
            <a:r>
              <a:rPr lang="tr-TR" dirty="0"/>
              <a:t>Giriş ve Temel Kavramlar</a:t>
            </a:r>
          </a:p>
          <a:p>
            <a:pPr lvl="0"/>
            <a:r>
              <a:rPr lang="tr-TR" dirty="0" smtClean="0"/>
              <a:t>2.Hafta</a:t>
            </a:r>
            <a:r>
              <a:rPr lang="tr-TR" dirty="0" smtClean="0"/>
              <a:t>: </a:t>
            </a:r>
            <a:r>
              <a:rPr lang="tr-TR" dirty="0"/>
              <a:t>Çevre, Ekonomi ve Etik</a:t>
            </a:r>
          </a:p>
          <a:p>
            <a:pPr lvl="0"/>
            <a:r>
              <a:rPr lang="tr-TR" dirty="0" smtClean="0"/>
              <a:t>3.Hafta</a:t>
            </a:r>
            <a:r>
              <a:rPr lang="tr-TR" dirty="0" smtClean="0"/>
              <a:t>: </a:t>
            </a:r>
            <a:r>
              <a:rPr lang="tr-TR" dirty="0"/>
              <a:t>Çevre, Siyaset, Yönetim ve Etik</a:t>
            </a:r>
          </a:p>
          <a:p>
            <a:pPr lvl="0"/>
            <a:r>
              <a:rPr lang="tr-TR" dirty="0" smtClean="0"/>
              <a:t>4.Hafta</a:t>
            </a:r>
            <a:r>
              <a:rPr lang="tr-TR" dirty="0"/>
              <a:t>: </a:t>
            </a:r>
            <a:r>
              <a:rPr lang="tr-TR" dirty="0" smtClean="0"/>
              <a:t> </a:t>
            </a:r>
            <a:r>
              <a:rPr lang="tr-TR" dirty="0"/>
              <a:t>Çevre, Hukuk ve Etik </a:t>
            </a:r>
          </a:p>
          <a:p>
            <a:endParaRPr lang="tr-TR" dirty="0"/>
          </a:p>
        </p:txBody>
      </p:sp>
    </p:spTree>
    <p:extLst>
      <p:ext uri="{BB962C8B-B14F-4D97-AF65-F5344CB8AC3E}">
        <p14:creationId xmlns:p14="http://schemas.microsoft.com/office/powerpoint/2010/main" val="33521149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Ders içeriği</a:t>
            </a:r>
            <a:endParaRPr lang="tr-TR" dirty="0"/>
          </a:p>
        </p:txBody>
      </p:sp>
      <p:sp>
        <p:nvSpPr>
          <p:cNvPr id="3" name="İçerik Yer Tutucusu 2"/>
          <p:cNvSpPr>
            <a:spLocks noGrp="1"/>
          </p:cNvSpPr>
          <p:nvPr>
            <p:ph idx="1"/>
          </p:nvPr>
        </p:nvSpPr>
        <p:spPr/>
        <p:txBody>
          <a:bodyPr/>
          <a:lstStyle/>
          <a:p>
            <a:pPr lvl="0"/>
            <a:r>
              <a:rPr lang="tr-TR" dirty="0" smtClean="0"/>
              <a:t>5.Hafta</a:t>
            </a:r>
            <a:r>
              <a:rPr lang="tr-TR" dirty="0" smtClean="0"/>
              <a:t>: </a:t>
            </a:r>
            <a:r>
              <a:rPr lang="tr-TR" dirty="0"/>
              <a:t>Çevre Etiğine Giriş </a:t>
            </a:r>
          </a:p>
          <a:p>
            <a:pPr lvl="0"/>
            <a:r>
              <a:rPr lang="tr-TR" dirty="0" smtClean="0"/>
              <a:t>6.Hafta</a:t>
            </a:r>
            <a:r>
              <a:rPr lang="tr-TR" dirty="0"/>
              <a:t>: </a:t>
            </a:r>
            <a:r>
              <a:rPr lang="tr-TR" dirty="0" smtClean="0"/>
              <a:t> </a:t>
            </a:r>
            <a:r>
              <a:rPr lang="tr-TR" dirty="0"/>
              <a:t>Çevre Etiği Yaklaşımları</a:t>
            </a:r>
          </a:p>
          <a:p>
            <a:pPr lvl="0"/>
            <a:r>
              <a:rPr lang="tr-TR" dirty="0" smtClean="0"/>
              <a:t>7.Hafta</a:t>
            </a:r>
            <a:r>
              <a:rPr lang="tr-TR" dirty="0" smtClean="0"/>
              <a:t>: </a:t>
            </a:r>
            <a:r>
              <a:rPr lang="tr-TR" dirty="0"/>
              <a:t>İnsan-merkezci Çevre Etiği Yaklaşımı</a:t>
            </a:r>
          </a:p>
          <a:p>
            <a:pPr lvl="0"/>
            <a:r>
              <a:rPr lang="tr-TR" dirty="0" smtClean="0"/>
              <a:t>8.Hafta:Çere ve İnsan-merkezci yaklaşım</a:t>
            </a:r>
            <a:endParaRPr lang="tr-TR" dirty="0"/>
          </a:p>
        </p:txBody>
      </p:sp>
    </p:spTree>
    <p:extLst>
      <p:ext uri="{BB962C8B-B14F-4D97-AF65-F5344CB8AC3E}">
        <p14:creationId xmlns:p14="http://schemas.microsoft.com/office/powerpoint/2010/main" val="23314533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Ders içeriği</a:t>
            </a:r>
            <a:endParaRPr lang="tr-TR" dirty="0"/>
          </a:p>
        </p:txBody>
      </p:sp>
      <p:sp>
        <p:nvSpPr>
          <p:cNvPr id="3" name="İçerik Yer Tutucusu 2"/>
          <p:cNvSpPr>
            <a:spLocks noGrp="1"/>
          </p:cNvSpPr>
          <p:nvPr>
            <p:ph idx="1"/>
          </p:nvPr>
        </p:nvSpPr>
        <p:spPr/>
        <p:txBody>
          <a:bodyPr>
            <a:normAutofit fontScale="92500" lnSpcReduction="20000"/>
          </a:bodyPr>
          <a:lstStyle/>
          <a:p>
            <a:pPr lvl="0"/>
            <a:r>
              <a:rPr lang="tr-TR" dirty="0" smtClean="0"/>
              <a:t>9.Hafta</a:t>
            </a:r>
            <a:r>
              <a:rPr lang="tr-TR" dirty="0"/>
              <a:t>: </a:t>
            </a:r>
            <a:r>
              <a:rPr lang="tr-TR" dirty="0" smtClean="0"/>
              <a:t>Çevre etiği </a:t>
            </a:r>
            <a:endParaRPr lang="tr-TR" dirty="0"/>
          </a:p>
          <a:p>
            <a:pPr lvl="0"/>
            <a:r>
              <a:rPr lang="tr-TR" dirty="0" smtClean="0"/>
              <a:t>10.Hafta</a:t>
            </a:r>
            <a:r>
              <a:rPr lang="tr-TR" dirty="0"/>
              <a:t>: </a:t>
            </a:r>
            <a:r>
              <a:rPr lang="tr-TR" dirty="0" smtClean="0"/>
              <a:t>Canlı-merkezci </a:t>
            </a:r>
            <a:r>
              <a:rPr lang="tr-TR" dirty="0"/>
              <a:t>ve Çevre-merkezci Çevre Etiği Yaklaşımları</a:t>
            </a:r>
          </a:p>
          <a:p>
            <a:pPr lvl="0"/>
            <a:r>
              <a:rPr lang="tr-TR" dirty="0" smtClean="0"/>
              <a:t>11.Hafta</a:t>
            </a:r>
            <a:r>
              <a:rPr lang="tr-TR" dirty="0" smtClean="0"/>
              <a:t>: </a:t>
            </a:r>
            <a:r>
              <a:rPr lang="tr-TR" dirty="0"/>
              <a:t>Diğer Çevre Etiği Yaklaşımları </a:t>
            </a:r>
          </a:p>
          <a:p>
            <a:pPr lvl="0"/>
            <a:r>
              <a:rPr lang="tr-TR" dirty="0" smtClean="0"/>
              <a:t>12.Hafta</a:t>
            </a:r>
            <a:r>
              <a:rPr lang="tr-TR" dirty="0"/>
              <a:t>: </a:t>
            </a:r>
            <a:r>
              <a:rPr lang="tr-TR" dirty="0" smtClean="0"/>
              <a:t> </a:t>
            </a:r>
            <a:r>
              <a:rPr lang="tr-TR" dirty="0"/>
              <a:t>Türkiye Çevre Politikasında Çevre Etiği Yaklaşımları</a:t>
            </a:r>
          </a:p>
          <a:p>
            <a:pPr lvl="0"/>
            <a:r>
              <a:rPr lang="tr-TR" dirty="0" smtClean="0"/>
              <a:t>13.Hafta</a:t>
            </a:r>
            <a:r>
              <a:rPr lang="tr-TR" dirty="0" smtClean="0"/>
              <a:t>: </a:t>
            </a:r>
            <a:r>
              <a:rPr lang="tr-TR" dirty="0"/>
              <a:t>Türk Çevre Mevzuatında Çevre Etiği Yaklaşımı, Öneriler ve Değerlendirme</a:t>
            </a:r>
          </a:p>
          <a:p>
            <a:pPr lvl="0"/>
            <a:r>
              <a:rPr lang="tr-TR" dirty="0" smtClean="0"/>
              <a:t>14.Hafta</a:t>
            </a:r>
            <a:r>
              <a:rPr lang="tr-TR" dirty="0"/>
              <a:t>: </a:t>
            </a:r>
            <a:r>
              <a:rPr lang="tr-TR" dirty="0" smtClean="0"/>
              <a:t>Genel </a:t>
            </a:r>
            <a:r>
              <a:rPr lang="tr-TR" dirty="0"/>
              <a:t>Değerlendirme</a:t>
            </a:r>
          </a:p>
          <a:p>
            <a:endParaRPr lang="tr-TR" dirty="0"/>
          </a:p>
        </p:txBody>
      </p:sp>
    </p:spTree>
    <p:extLst>
      <p:ext uri="{BB962C8B-B14F-4D97-AF65-F5344CB8AC3E}">
        <p14:creationId xmlns:p14="http://schemas.microsoft.com/office/powerpoint/2010/main" val="4093230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ÇEVRE</a:t>
            </a:r>
            <a:endParaRPr lang="en-US" dirty="0"/>
          </a:p>
        </p:txBody>
      </p:sp>
      <p:sp>
        <p:nvSpPr>
          <p:cNvPr id="3" name="Content Placeholder 2"/>
          <p:cNvSpPr>
            <a:spLocks noGrp="1"/>
          </p:cNvSpPr>
          <p:nvPr>
            <p:ph idx="1"/>
          </p:nvPr>
        </p:nvSpPr>
        <p:spPr/>
        <p:txBody>
          <a:bodyPr>
            <a:normAutofit/>
          </a:bodyPr>
          <a:lstStyle/>
          <a:p>
            <a:pPr marL="0" indent="0">
              <a:buNone/>
            </a:pPr>
            <a:r>
              <a:rPr lang="tr-TR" dirty="0" smtClean="0"/>
              <a:t> </a:t>
            </a:r>
            <a:r>
              <a:rPr lang="tr-TR" dirty="0"/>
              <a:t>21. yüzyılın başlarında büyük ölçüde insan etkinlikleri nedeniyle insanlık tarihinde daha önce rastlanmamış çevre sorunlarını yaşamakta olduğumuzu söyleyebiliriz. Yeryüzündeki yaşam, altmış beş milyon yıl önceki dinozorlar çağından bu yana yaşanan en büyük kitlesel yok oluş tehlikesiyle karşı karşıya bulunuyor. Günde yüzden fazla tür tükenmektedir ve bu oran önümüzdeki birkaç on yıl içinde iki-üç katına çıkabilecektir.</a:t>
            </a:r>
          </a:p>
          <a:p>
            <a:pPr marL="0" indent="0">
              <a:buNone/>
            </a:pPr>
            <a:endParaRPr lang="en-US" dirty="0"/>
          </a:p>
        </p:txBody>
      </p:sp>
    </p:spTree>
    <p:extLst>
      <p:ext uri="{BB962C8B-B14F-4D97-AF65-F5344CB8AC3E}">
        <p14:creationId xmlns:p14="http://schemas.microsoft.com/office/powerpoint/2010/main" val="30596050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Çevre</a:t>
            </a:r>
            <a:endParaRPr lang="en-US" dirty="0"/>
          </a:p>
        </p:txBody>
      </p:sp>
      <p:sp>
        <p:nvSpPr>
          <p:cNvPr id="3" name="Content Placeholder 2"/>
          <p:cNvSpPr>
            <a:spLocks noGrp="1"/>
          </p:cNvSpPr>
          <p:nvPr>
            <p:ph idx="1"/>
          </p:nvPr>
        </p:nvSpPr>
        <p:spPr/>
        <p:txBody>
          <a:bodyPr>
            <a:noAutofit/>
          </a:bodyPr>
          <a:lstStyle/>
          <a:p>
            <a:r>
              <a:rPr lang="tr-TR" sz="2800" dirty="0"/>
              <a:t>Dünya gezegeni üzerinde yaşamın sürekliliğinin temeli olan hava, su, toprak gibi doğal kaynaklar hızla kirlenmekte ya da tükenmektedir. Hızlı nüfus artışı, sanayileşme ve kalkınma çabaları, doğal değerler üzerindeki baskıyı daha da artırmaktadır. </a:t>
            </a:r>
            <a:endParaRPr lang="en-US" sz="2800" dirty="0"/>
          </a:p>
        </p:txBody>
      </p:sp>
    </p:spTree>
    <p:extLst>
      <p:ext uri="{BB962C8B-B14F-4D97-AF65-F5344CB8AC3E}">
        <p14:creationId xmlns:p14="http://schemas.microsoft.com/office/powerpoint/2010/main" val="25760490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Çevre</a:t>
            </a:r>
            <a:endParaRPr lang="en-US" dirty="0"/>
          </a:p>
        </p:txBody>
      </p:sp>
      <p:sp>
        <p:nvSpPr>
          <p:cNvPr id="3" name="Content Placeholder 2"/>
          <p:cNvSpPr>
            <a:spLocks noGrp="1"/>
          </p:cNvSpPr>
          <p:nvPr>
            <p:ph idx="1"/>
          </p:nvPr>
        </p:nvSpPr>
        <p:spPr/>
        <p:txBody>
          <a:bodyPr/>
          <a:lstStyle/>
          <a:p>
            <a:r>
              <a:rPr lang="tr-TR" dirty="0"/>
              <a:t>Doğal kaynakların tükenme ya da bozulma tehlikesi, zehirli atık sorunu bugünkü nesillerin yanı sıra gelecek kuşakların yaşam kalitesini de olumsuz etkileyecektir. Bugünkü çevre sorunlarımızın birçoğu, eski kuşakların etkinlikleri ve kararlarının bir sonucudur.</a:t>
            </a:r>
          </a:p>
          <a:p>
            <a:endParaRPr lang="en-US" dirty="0"/>
          </a:p>
        </p:txBody>
      </p:sp>
    </p:spTree>
    <p:extLst>
      <p:ext uri="{BB962C8B-B14F-4D97-AF65-F5344CB8AC3E}">
        <p14:creationId xmlns:p14="http://schemas.microsoft.com/office/powerpoint/2010/main" val="1711482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Çevre</a:t>
            </a:r>
            <a:endParaRPr lang="en-US" dirty="0"/>
          </a:p>
        </p:txBody>
      </p:sp>
      <p:sp>
        <p:nvSpPr>
          <p:cNvPr id="3" name="Content Placeholder 2"/>
          <p:cNvSpPr>
            <a:spLocks noGrp="1"/>
          </p:cNvSpPr>
          <p:nvPr>
            <p:ph idx="1"/>
          </p:nvPr>
        </p:nvSpPr>
        <p:spPr/>
        <p:txBody>
          <a:bodyPr/>
          <a:lstStyle/>
          <a:p>
            <a:r>
              <a:rPr lang="tr-TR" dirty="0"/>
              <a:t>Yeryüzünün doğal alanları, sulak alanları, tarım arazileri, ormanları, meraları imara açılmakta, çeşitli biçimlerde tahrip edilebilmektedir. Ozon tabakasının tahribi, sera etkisi, iklim değişikliği, çölleşme gibi küresel çevre sorunları dünya gezegeninin geleceğini tehlikeye sokmaktadır.  </a:t>
            </a:r>
          </a:p>
          <a:p>
            <a:endParaRPr lang="en-US" dirty="0"/>
          </a:p>
        </p:txBody>
      </p:sp>
    </p:spTree>
    <p:extLst>
      <p:ext uri="{BB962C8B-B14F-4D97-AF65-F5344CB8AC3E}">
        <p14:creationId xmlns:p14="http://schemas.microsoft.com/office/powerpoint/2010/main" val="36386709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Çevre</a:t>
            </a:r>
            <a:endParaRPr lang="en-US" dirty="0"/>
          </a:p>
        </p:txBody>
      </p:sp>
      <p:sp>
        <p:nvSpPr>
          <p:cNvPr id="3" name="Content Placeholder 2"/>
          <p:cNvSpPr>
            <a:spLocks noGrp="1"/>
          </p:cNvSpPr>
          <p:nvPr>
            <p:ph idx="1"/>
          </p:nvPr>
        </p:nvSpPr>
        <p:spPr/>
        <p:txBody>
          <a:bodyPr>
            <a:normAutofit/>
          </a:bodyPr>
          <a:lstStyle/>
          <a:p>
            <a:r>
              <a:rPr lang="tr-TR" dirty="0"/>
              <a:t>Çevre sorunları, insan olarak neye değer verdiğimiz, ne tür varlıklar (yaratıklar) olduğumuz, ne tür bir yaşam sürdüğümüz, doğadaki yerimizin ne olduğu, nasıl bir dünyada kendimizi geliştirebileceğimiz gibi birtakım soruların sorulmasını gerektirir (</a:t>
            </a:r>
            <a:r>
              <a:rPr lang="tr-TR" dirty="0" err="1"/>
              <a:t>Des</a:t>
            </a:r>
            <a:r>
              <a:rPr lang="tr-TR" dirty="0"/>
              <a:t> </a:t>
            </a:r>
            <a:r>
              <a:rPr lang="tr-TR" dirty="0" err="1"/>
              <a:t>Jardins</a:t>
            </a:r>
            <a:r>
              <a:rPr lang="tr-TR" dirty="0"/>
              <a:t>, 2006: 35).</a:t>
            </a:r>
          </a:p>
          <a:p>
            <a:endParaRPr lang="en-US" dirty="0"/>
          </a:p>
        </p:txBody>
      </p:sp>
    </p:spTree>
    <p:extLst>
      <p:ext uri="{BB962C8B-B14F-4D97-AF65-F5344CB8AC3E}">
        <p14:creationId xmlns:p14="http://schemas.microsoft.com/office/powerpoint/2010/main" val="347582165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avelogue">
  <a:themeElements>
    <a:clrScheme name="Travelogue">
      <a:dk1>
        <a:sysClr val="windowText" lastClr="000000"/>
      </a:dk1>
      <a:lt1>
        <a:srgbClr val="EAC968"/>
      </a:lt1>
      <a:dk2>
        <a:srgbClr val="2A2515"/>
      </a:dk2>
      <a:lt2>
        <a:srgbClr val="82682C"/>
      </a:lt2>
      <a:accent1>
        <a:srgbClr val="B74D21"/>
      </a:accent1>
      <a:accent2>
        <a:srgbClr val="A32323"/>
      </a:accent2>
      <a:accent3>
        <a:srgbClr val="4576A3"/>
      </a:accent3>
      <a:accent4>
        <a:srgbClr val="615D9A"/>
      </a:accent4>
      <a:accent5>
        <a:srgbClr val="67924B"/>
      </a:accent5>
      <a:accent6>
        <a:srgbClr val="BF7B1B"/>
      </a:accent6>
      <a:hlink>
        <a:srgbClr val="99350B"/>
      </a:hlink>
      <a:folHlink>
        <a:srgbClr val="785140"/>
      </a:folHlink>
    </a:clrScheme>
    <a:fontScheme name="Travelogue">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Travelogue">
      <a:fillStyleLst>
        <a:solidFill>
          <a:schemeClr val="phClr"/>
        </a:solidFill>
        <a:blipFill rotWithShape="1">
          <a:blip xmlns:r="http://schemas.openxmlformats.org/officeDocument/2006/relationships" r:embed="rId1">
            <a:duotone>
              <a:schemeClr val="phClr">
                <a:shade val="20000"/>
                <a:satMod val="130000"/>
              </a:schemeClr>
              <a:schemeClr val="phClr">
                <a:tint val="80000"/>
                <a:satMod val="150000"/>
              </a:schemeClr>
            </a:duotone>
          </a:blip>
          <a:tile tx="0" ty="0" sx="50000" sy="50000" flip="none" algn="tl"/>
        </a:blipFill>
        <a:blipFill rotWithShape="1">
          <a:blip xmlns:r="http://schemas.openxmlformats.org/officeDocument/2006/relationships" r:embed="rId2">
            <a:duotone>
              <a:schemeClr val="phClr">
                <a:shade val="20000"/>
                <a:satMod val="130000"/>
              </a:schemeClr>
              <a:schemeClr val="phClr">
                <a:tint val="80000"/>
                <a:satMod val="150000"/>
              </a:schemeClr>
            </a:duotone>
          </a:blip>
          <a:tile tx="0" ty="0" sx="50000" sy="50000" flip="none" algn="tl"/>
        </a:blip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dir="6600000" sx="102000" sy="102000" rotWithShape="0">
              <a:srgbClr val="000000">
                <a:alpha val="35000"/>
              </a:srgbClr>
            </a:outerShdw>
          </a:effectLst>
        </a:effectStyle>
        <a:effectStyle>
          <a:effectLst>
            <a:outerShdw blurRad="88900" dist="63500" dir="2400000" rotWithShape="0">
              <a:srgbClr val="000000">
                <a:alpha val="50000"/>
              </a:srgbClr>
            </a:outerShdw>
          </a:effectLst>
          <a:scene3d>
            <a:camera prst="orthographicFront">
              <a:rot lat="0" lon="0" rev="0"/>
            </a:camera>
            <a:lightRig rig="sunset" dir="t">
              <a:rot lat="0" lon="0" rev="4200000"/>
            </a:lightRig>
          </a:scene3d>
          <a:sp3d>
            <a:bevelT w="63500" h="25400" prst="coolSlant"/>
          </a:sp3d>
        </a:effectStyle>
      </a:effectStyleLst>
      <a:bgFillStyleLst>
        <a:solidFill>
          <a:schemeClr val="phClr"/>
        </a:solidFill>
        <a:gradFill rotWithShape="1">
          <a:gsLst>
            <a:gs pos="0">
              <a:schemeClr val="phClr">
                <a:tint val="50000"/>
                <a:shade val="90000"/>
                <a:hueMod val="85000"/>
                <a:satMod val="300000"/>
                <a:lumMod val="100000"/>
              </a:schemeClr>
            </a:gs>
            <a:gs pos="40000">
              <a:schemeClr val="phClr">
                <a:tint val="45000"/>
                <a:shade val="99000"/>
                <a:hueMod val="95000"/>
                <a:satMod val="300000"/>
                <a:lumMod val="100000"/>
              </a:schemeClr>
            </a:gs>
            <a:gs pos="100000">
              <a:schemeClr val="phClr">
                <a:shade val="20000"/>
                <a:hueMod val="95000"/>
                <a:satMod val="255000"/>
                <a:lumMod val="100000"/>
              </a:schemeClr>
            </a:gs>
          </a:gsLst>
          <a:path path="circle">
            <a:fillToRect l="50000" t="-80000" r="50000" b="180000"/>
          </a:path>
        </a:gradFill>
        <a:gradFill rotWithShape="1">
          <a:gsLst>
            <a:gs pos="0">
              <a:schemeClr val="phClr">
                <a:tint val="70000"/>
                <a:satMod val="2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Travelogue.thmx</Template>
  <TotalTime>73</TotalTime>
  <Words>348</Words>
  <Application>Microsoft Office PowerPoint</Application>
  <PresentationFormat>Ekran Gösterisi (4:3)</PresentationFormat>
  <Paragraphs>34</Paragraphs>
  <Slides>11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Calisto MT</vt:lpstr>
      <vt:lpstr>Mistral</vt:lpstr>
      <vt:lpstr>Wingdings 2</vt:lpstr>
      <vt:lpstr>Travelogue</vt:lpstr>
      <vt:lpstr>ÇEVRE FELSEFESİ VE ÇEVRE ETİĞİ YAKLAŞIMLARI</vt:lpstr>
      <vt:lpstr>Ders içeriği </vt:lpstr>
      <vt:lpstr>Ders içeriği</vt:lpstr>
      <vt:lpstr>Ders içeriği</vt:lpstr>
      <vt:lpstr>ÇEVRE</vt:lpstr>
      <vt:lpstr>Çevre</vt:lpstr>
      <vt:lpstr>Çevre</vt:lpstr>
      <vt:lpstr>Çevre</vt:lpstr>
      <vt:lpstr>Çevre</vt:lpstr>
      <vt:lpstr>Çevre</vt:lpstr>
      <vt:lpstr>Kaynak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KENT VE YURTTAŞLIK</dc:title>
  <dc:creator>Apple</dc:creator>
  <cp:lastModifiedBy>KIVILCIM ERTAN</cp:lastModifiedBy>
  <cp:revision>22</cp:revision>
  <dcterms:created xsi:type="dcterms:W3CDTF">2014-03-19T06:29:54Z</dcterms:created>
  <dcterms:modified xsi:type="dcterms:W3CDTF">2019-11-29T11:30:37Z</dcterms:modified>
</cp:coreProperties>
</file>