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14.02.2020</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ctrTitle"/>
          </p:nvPr>
        </p:nvSpPr>
        <p:spPr>
          <a:xfrm>
            <a:off x="685800" y="3111103"/>
            <a:ext cx="7772400" cy="1470025"/>
          </a:xfrm>
        </p:spPr>
        <p:txBody>
          <a:bodyPr>
            <a:normAutofit fontScale="90000"/>
          </a:bodyPr>
          <a:lstStyle/>
          <a:p>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T.C.</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ANKARA ÜNİVERSİTESİ</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BEYPAZARI  MESLEK YÜKSEK OKULU</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MODA TASARIMI</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Ders 		: Giysi Ergonomisi</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endParaRPr lang="tr-TR"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fontScale="90000"/>
          </a:bodyPr>
          <a:lstStyle/>
          <a:p>
            <a:r>
              <a:rPr lang="tr-TR" sz="3600" b="1" dirty="0" smtClean="0">
                <a:effectLst>
                  <a:outerShdw blurRad="38100" dist="38100" dir="2700000" algn="tl">
                    <a:srgbClr val="000000">
                      <a:alpha val="43137"/>
                    </a:srgbClr>
                  </a:outerShdw>
                </a:effectLst>
              </a:rPr>
              <a:t>Giysi Ergonomi ve Tüketici</a:t>
            </a:r>
            <a:endParaRPr lang="tr-TR" sz="36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451917"/>
            <a:ext cx="8229600" cy="5073427"/>
          </a:xfrm>
        </p:spPr>
        <p:txBody>
          <a:bodyPr>
            <a:normAutofit/>
          </a:bodyPr>
          <a:lstStyle/>
          <a:p>
            <a:r>
              <a:rPr lang="tr-TR" sz="2400" dirty="0" smtClean="0">
                <a:latin typeface="Times New Roman" pitchFamily="18" charset="0"/>
                <a:cs typeface="Times New Roman" pitchFamily="18" charset="0"/>
              </a:rPr>
              <a:t>Giyinme, beslenme ve barınma gibi en temel ihtiyaçlardan birisidir.</a:t>
            </a:r>
          </a:p>
          <a:p>
            <a:pPr>
              <a:buNone/>
            </a:pP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rPr>
              <a:t>Giyim insanlar için önceleri dış etkilerden korunma ve basit bir örtünme aracı olarak doğmuş, sonraları ise geleneksel biçimde gelişerek bugünkü duruma ulaşmıştır. İnsanlığın evrimi giyimi de etkilemiş, kişinin yaptığı işe uygun giyinmesi gerekli olmuştur.</a:t>
            </a:r>
            <a:endParaRPr lang="tr-TR"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7"/>
            <a:ext cx="8229600" cy="1656184"/>
          </a:xfrm>
        </p:spPr>
        <p:txBody>
          <a:bodyPr>
            <a:normAutofit/>
          </a:bodyPr>
          <a:lstStyle/>
          <a:p>
            <a:pPr algn="ctr">
              <a:buNone/>
            </a:pPr>
            <a:r>
              <a:rPr lang="tr-TR" sz="2400" dirty="0" smtClean="0"/>
              <a:t>	Tasarlama aşamasında kullanıcının antropometrik yapısı, fiziksel hareket yeteneği, vücut ölçüleri dikkate alındığında ergonomik ürün ortaya çıkmaktadır. Bu kurallara uygun olarak oluşturulacak giysi “</a:t>
            </a:r>
            <a:r>
              <a:rPr lang="tr-TR" sz="2400" b="1" dirty="0" smtClean="0"/>
              <a:t>kullanıcı konforunu</a:t>
            </a:r>
            <a:r>
              <a:rPr lang="tr-TR" sz="2400" dirty="0" smtClean="0"/>
              <a:t>” sağlayacaktır.</a:t>
            </a:r>
            <a:endParaRPr lang="tr-TR" sz="2400" dirty="0"/>
          </a:p>
        </p:txBody>
      </p:sp>
      <p:pic>
        <p:nvPicPr>
          <p:cNvPr id="4" name="3 Resim" descr="AntMez2.jpg"/>
          <p:cNvPicPr>
            <a:picLocks noChangeAspect="1"/>
          </p:cNvPicPr>
          <p:nvPr/>
        </p:nvPicPr>
        <p:blipFill>
          <a:blip r:embed="rId2" cstate="print"/>
          <a:stretch>
            <a:fillRect/>
          </a:stretch>
        </p:blipFill>
        <p:spPr>
          <a:xfrm>
            <a:off x="2165940" y="2708920"/>
            <a:ext cx="4812120" cy="3600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4525963"/>
          </a:xfrm>
        </p:spPr>
        <p:txBody>
          <a:bodyPr>
            <a:noAutofit/>
          </a:bodyPr>
          <a:lstStyle/>
          <a:p>
            <a:pPr algn="just">
              <a:buNone/>
            </a:pPr>
            <a:r>
              <a:rPr lang="tr-TR" sz="2400" dirty="0" smtClean="0">
                <a:effectLst>
                  <a:outerShdw blurRad="38100" dist="38100" dir="2700000" algn="tl">
                    <a:srgbClr val="000000">
                      <a:alpha val="43137"/>
                    </a:srgbClr>
                  </a:outerShdw>
                </a:effectLst>
              </a:rPr>
              <a:t>		Giyim terimi estetik fonksiyonunun yanı sıra termal koruma sağlaması, dizaynı ya da yapısı ile ilgili olarak bireyi riske sokma olasılığı açısından ele alındığında ergonomik terimler arasında yer almaktadır. Anatomi, fizyoloji ve psikoloji gibi disiplinlerden yararlanan ergonominin giyim konusunda önemli katkıları bulunmaktadır. Bu katkılar daha çok giyim fizyolojisi ve iklim, </a:t>
            </a:r>
            <a:r>
              <a:rPr lang="tr-TR" sz="2400" dirty="0" err="1" smtClean="0">
                <a:effectLst>
                  <a:outerShdw blurRad="38100" dist="38100" dir="2700000" algn="tl">
                    <a:srgbClr val="000000">
                      <a:alpha val="43137"/>
                    </a:srgbClr>
                  </a:outerShdw>
                </a:effectLst>
              </a:rPr>
              <a:t>antropometri</a:t>
            </a:r>
            <a:r>
              <a:rPr lang="tr-TR" sz="2400" dirty="0" smtClean="0">
                <a:effectLst>
                  <a:outerShdw blurRad="38100" dist="38100" dir="2700000" algn="tl">
                    <a:srgbClr val="000000">
                      <a:alpha val="43137"/>
                    </a:srgbClr>
                  </a:outerShdw>
                </a:effectLst>
              </a:rPr>
              <a:t>, fonksiyonel özellikler ve ürün değerlendirme ile ilgili olmaktadır. Bireyin kendisini rahat hissetmesi ve rahat hareket edebilmesi, vücuda uyan, hareket serbestliği sağlayan, hava koşullarına uygun giysilerle mümkündür. Rahatlık ve emniyet için olduğu kadar sosyal tatmin için de giysi dizaynı konusunda ergonomik yaklaşım önemlidir.</a:t>
            </a:r>
            <a:endParaRPr lang="tr-TR" sz="24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79301"/>
            <a:ext cx="8229600" cy="4525963"/>
          </a:xfrm>
        </p:spPr>
        <p:txBody>
          <a:bodyPr>
            <a:normAutofit/>
          </a:bodyPr>
          <a:lstStyle/>
          <a:p>
            <a:pPr>
              <a:buNone/>
            </a:pPr>
            <a:r>
              <a:rPr lang="tr-TR" sz="2800" dirty="0" smtClean="0">
                <a:effectLst>
                  <a:outerShdw blurRad="38100" dist="38100" dir="2700000" algn="tl">
                    <a:srgbClr val="000000">
                      <a:alpha val="43137"/>
                    </a:srgbClr>
                  </a:outerShdw>
                </a:effectLst>
              </a:rPr>
              <a:t>		Giysi tasarımcıları, giysi tasarlarken pek çok noktaya dikkat ederler. Bunlar içinde moda (renk, stil, vb.) ölçülere uygunluk, kumaş ve yardımcı malzeme özellikleri, kullanım amacı gibi unsurlar sayılabilir. Ancak giysilerin tümünde aranan temel özellik, giysilere bir uyum ve hareket serbestliği kazandırmak için insan vücudunu iyi tanımak, giysinin kullanım amacını dikkate almak ve kullanılan malzemelerin özelliklerini bilmek ile mümkün olabilmektedir.</a:t>
            </a:r>
            <a:endParaRPr lang="tr-TR" sz="28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pPr algn="l"/>
            <a:r>
              <a:rPr lang="tr-TR" dirty="0" smtClean="0">
                <a:effectLst>
                  <a:outerShdw blurRad="38100" dist="38100" dir="2700000" algn="tl">
                    <a:srgbClr val="000000">
                      <a:alpha val="43137"/>
                    </a:srgbClr>
                  </a:outerShdw>
                </a:effectLst>
              </a:rPr>
              <a:t>Kaynakça</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268760"/>
            <a:ext cx="8229600" cy="4857403"/>
          </a:xfrm>
        </p:spPr>
        <p:txBody>
          <a:bodyPr>
            <a:normAutofit/>
          </a:bodyPr>
          <a:lstStyle/>
          <a:p>
            <a:pPr>
              <a:lnSpc>
                <a:spcPct val="150000"/>
              </a:lnSpc>
            </a:pPr>
            <a:r>
              <a:rPr lang="tr-TR" sz="2000" smtClean="0"/>
              <a:t>UĞUR</a:t>
            </a:r>
            <a:r>
              <a:rPr lang="tr-TR" sz="2000" dirty="0" smtClean="0"/>
              <a:t>, Mehtap. </a:t>
            </a:r>
            <a:r>
              <a:rPr lang="tr-TR" sz="2000" u="sng" dirty="0" smtClean="0"/>
              <a:t>Tüketicilerin Giysi Ergonomisinde Yaşadıkları Problemlerin Ergonomik Açıdan İncelenmesi</a:t>
            </a:r>
            <a:r>
              <a:rPr lang="tr-TR" sz="2000" dirty="0" smtClean="0"/>
              <a:t>, Yüksek Lisans Tezi, Ankara, 2006.</a:t>
            </a:r>
            <a:endParaRPr lang="tr-TR" sz="20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77</Words>
  <Application>Microsoft Office PowerPoint</Application>
  <PresentationFormat>Ekran Gösterisi (4:3)</PresentationFormat>
  <Paragraphs>10</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Times New Roman</vt:lpstr>
      <vt:lpstr>Ofis Teması</vt:lpstr>
      <vt:lpstr>T.C. ANKARA ÜNİVERSİTESİ  BEYPAZARI  MESLEK YÜKSEK OKULU MODA TASARIMI     Ders   : Giysi Ergonomisi   </vt:lpstr>
      <vt:lpstr>Giysi Ergonomi ve Tüketici</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ANKARA ÜNİVERSİTESİ  BEYPAZARI  MESLEK YÜKSEK OKULU MODA TASARIMI     Ders   : Giysi Ergonomisi</dc:title>
  <dc:creator>Dilek ilerde</dc:creator>
  <cp:lastModifiedBy>mehtap uğur</cp:lastModifiedBy>
  <cp:revision>14</cp:revision>
  <dcterms:created xsi:type="dcterms:W3CDTF">2020-02-13T06:49:44Z</dcterms:created>
  <dcterms:modified xsi:type="dcterms:W3CDTF">2020-02-14T07:23:06Z</dcterms:modified>
</cp:coreProperties>
</file>