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Başlık"/>
          <p:cNvSpPr>
            <a:spLocks noGrp="1"/>
          </p:cNvSpPr>
          <p:nvPr>
            <p:ph type="ctrTitle"/>
          </p:nvPr>
        </p:nvSpPr>
        <p:spPr>
          <a:xfrm>
            <a:off x="685800" y="311110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T.C.</a:t>
            </a:r>
            <a:b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ANKARA ÜNİVERSİTESİ</a:t>
            </a:r>
            <a:b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BEYPAZARI  MESLEK YÜKSEK OKULU</a:t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MODA TASARIMI</a:t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Ders 		: Giysi Ergonomisi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Antropometri</a:t>
            </a:r>
            <a:r>
              <a:rPr lang="tr-TR" dirty="0" smtClean="0"/>
              <a:t>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tr-TR" sz="2800" dirty="0" smtClean="0"/>
          </a:p>
          <a:p>
            <a:pPr>
              <a:lnSpc>
                <a:spcPct val="150000"/>
              </a:lnSpc>
            </a:pPr>
            <a:r>
              <a:rPr lang="tr-TR" sz="2800" dirty="0" err="1" smtClean="0"/>
              <a:t>Antropometri</a:t>
            </a:r>
            <a:r>
              <a:rPr lang="tr-TR" sz="2800" dirty="0" smtClean="0"/>
              <a:t>; insan vücut ölçüleri, vücut hareketleri ile bu hareketlerin frekans ve sınırları gibi vücut özelliklerini inceleyen bilim dalı veya disiplinidir.</a:t>
            </a:r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19261"/>
            <a:ext cx="8229600" cy="4525963"/>
          </a:xfrm>
        </p:spPr>
        <p:txBody>
          <a:bodyPr>
            <a:normAutofit/>
          </a:bodyPr>
          <a:lstStyle/>
          <a:p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Antropometrik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veriler </a:t>
            </a:r>
            <a:r>
              <a:rPr lang="tr-TR" dirty="0" smtClean="0"/>
              <a:t>ergonomide, iş alanlarının, aletlerin, mobilyaların ve giysilerin fiziksel ölçülerini belirlemekte kullanılmaktadır. Böylece “Görev, insana uygun hale getirilerek” alet veya ürünün ölçüleriyle onu kullanan insanların ölçüleri birbirine uyumlu hale getirilmiş olur.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525963"/>
          </a:xfrm>
        </p:spPr>
        <p:txBody>
          <a:bodyPr>
            <a:normAutofit/>
          </a:bodyPr>
          <a:lstStyle/>
          <a:p>
            <a:endParaRPr lang="tr-TR" sz="2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tr-TR" sz="2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Ergonomik amaçlarla </a:t>
            </a:r>
            <a:r>
              <a:rPr lang="tr-TR" sz="28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antropometri</a:t>
            </a:r>
            <a:r>
              <a:rPr lang="tr-TR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800" dirty="0" smtClean="0"/>
              <a:t>yaklaşımlarında </a:t>
            </a:r>
            <a:r>
              <a:rPr lang="tr-TR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statik</a:t>
            </a:r>
            <a:r>
              <a:rPr lang="tr-TR" sz="2800" dirty="0" smtClean="0"/>
              <a:t> ve </a:t>
            </a:r>
            <a:r>
              <a:rPr lang="tr-TR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dinamik </a:t>
            </a:r>
            <a:r>
              <a:rPr lang="tr-TR" sz="28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antropometri</a:t>
            </a:r>
            <a:r>
              <a:rPr lang="tr-TR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800" dirty="0" smtClean="0"/>
              <a:t>olarak bilinen iki farklı metot geliştirilmiştir.</a:t>
            </a:r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Statik </a:t>
            </a:r>
            <a:r>
              <a:rPr lang="tr-T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Antropometri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1396752"/>
          </a:xfrm>
        </p:spPr>
        <p:txBody>
          <a:bodyPr>
            <a:normAutofit/>
          </a:bodyPr>
          <a:lstStyle/>
          <a:p>
            <a:r>
              <a:rPr lang="tr-TR" sz="2400" dirty="0" smtClean="0"/>
              <a:t>Durağan vücudun fiziksel öğeleri ve karakteristiklerinin ölçülmesiyle ilgilenmektedir.</a:t>
            </a:r>
            <a:endParaRPr lang="tr-TR" sz="2400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609600" y="30780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Dinamik</a:t>
            </a: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Antropometri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609600" y="4192488"/>
            <a:ext cx="8229600" cy="13967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Statik </a:t>
            </a:r>
            <a:r>
              <a:rPr kumimoji="0" lang="tr-T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antropometri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 fiziksel çevredeki değişmeyen ve hareketsiz nesnelerle,</a:t>
            </a:r>
            <a:r>
              <a:rPr kumimoji="0" lang="tr-T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durağan ilişkilerimizi ölçülendirmektedir. Dinamik </a:t>
            </a:r>
            <a:r>
              <a:rPr kumimoji="0" lang="tr-TR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antropometri</a:t>
            </a:r>
            <a:r>
              <a:rPr kumimoji="0" lang="tr-T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ise insanı devingen bir sistem olarak ele almakta ve insanın işlevsel ölçülerine ulaşmaya çalışmaktadır.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127</Words>
  <Application>Microsoft Office PowerPoint</Application>
  <PresentationFormat>Ekran Gösterisi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Ofis Teması</vt:lpstr>
      <vt:lpstr>T.C. ANKARA ÜNİVERSİTESİ  BEYPAZARI  MESLEK YÜKSEK OKULU MODA TASARIMI     Ders   : Giysi Ergonomisi   </vt:lpstr>
      <vt:lpstr>Antropometri Nedir?</vt:lpstr>
      <vt:lpstr>PowerPoint Sunusu</vt:lpstr>
      <vt:lpstr>PowerPoint Sunusu</vt:lpstr>
      <vt:lpstr>Statik Antropometri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ANKARA ÜNİVERSİTESİ  BEYPAZARI  MESLEK YÜKSEK OKULU MODA TASARIMI</dc:title>
  <dc:creator>Dilek ilerde</dc:creator>
  <cp:lastModifiedBy>mehtap uğur</cp:lastModifiedBy>
  <cp:revision>8</cp:revision>
  <dcterms:created xsi:type="dcterms:W3CDTF">2020-02-12T18:16:04Z</dcterms:created>
  <dcterms:modified xsi:type="dcterms:W3CDTF">2020-02-14T07:30:40Z</dcterms:modified>
</cp:coreProperties>
</file>