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66" r:id="rId4"/>
    <p:sldId id="267" r:id="rId5"/>
    <p:sldId id="268" r:id="rId6"/>
    <p:sldId id="269" r:id="rId7"/>
    <p:sldId id="256" r:id="rId8"/>
    <p:sldId id="258" r:id="rId9"/>
    <p:sldId id="259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KENT ve İNSAN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26697D0-3C6B-D644-86C9-67C50E9A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9801"/>
            <a:ext cx="9103389" cy="3686872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davranışları – mekân ilişkisi</a:t>
            </a:r>
          </a:p>
        </p:txBody>
      </p:sp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davranışları – mekân ilişkisi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7DC1485-F93B-C845-9A41-7E8E30CE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9083"/>
            <a:ext cx="9164697" cy="33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davranışları – mekân ilişkisi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918015-272A-0745-B26F-7906FF2D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141"/>
            <a:ext cx="9114844" cy="29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davranışları – mekân ilişkisi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65C89E9-0D5B-224A-852D-5BCE64A3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48"/>
            <a:ext cx="9114848" cy="29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davranışları – mekân ilişkisi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A5509A-11FE-774C-944E-A7AB585A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9295"/>
            <a:ext cx="9129401" cy="28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0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B5DE80C-925D-484C-A2AF-FDC92F75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137"/>
            <a:ext cx="9144000" cy="5695405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47262C77-002A-A248-B71B-99905029EF2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Açık – kapalı mekan kullanımları</a:t>
            </a:r>
          </a:p>
        </p:txBody>
      </p:sp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mekanın işlevleri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BB5E24A-C7CC-B041-BF9B-F6B7F20A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207298" cy="55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36304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E8D46D2-C1C6-F849-B4DF-6842CF7C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4849"/>
            <a:ext cx="9115085" cy="30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40</Words>
  <Application>Microsoft Macintosh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Lucida Console</vt:lpstr>
      <vt:lpstr>Office Teması</vt:lpstr>
      <vt:lpstr>KENT ve İNSAN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15</cp:revision>
  <dcterms:created xsi:type="dcterms:W3CDTF">2020-06-25T17:31:50Z</dcterms:created>
  <dcterms:modified xsi:type="dcterms:W3CDTF">2020-06-26T13:48:26Z</dcterms:modified>
</cp:coreProperties>
</file>