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7" r:id="rId3"/>
    <p:sldId id="266" r:id="rId4"/>
    <p:sldId id="267" r:id="rId5"/>
    <p:sldId id="268" r:id="rId6"/>
    <p:sldId id="269" r:id="rId7"/>
    <p:sldId id="256" r:id="rId8"/>
    <p:sldId id="258" r:id="rId9"/>
    <p:sldId id="259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62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6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39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265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51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78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30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83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106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156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178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19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049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61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EF8C79-EE35-2B4C-B907-15A0A4FB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KENT ve İNSAN</a:t>
            </a:r>
          </a:p>
        </p:txBody>
      </p:sp>
    </p:spTree>
    <p:extLst>
      <p:ext uri="{BB962C8B-B14F-4D97-AF65-F5344CB8AC3E}">
        <p14:creationId xmlns:p14="http://schemas.microsoft.com/office/powerpoint/2010/main" val="68076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926697D0-3C6B-D644-86C9-67C50E9A7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39801"/>
            <a:ext cx="9103389" cy="3686872"/>
          </a:xfrm>
          <a:prstGeom prst="rect">
            <a:avLst/>
          </a:prstGeom>
        </p:spPr>
      </p:pic>
      <p:sp>
        <p:nvSpPr>
          <p:cNvPr id="6" name="Unvan 1">
            <a:extLst>
              <a:ext uri="{FF2B5EF4-FFF2-40B4-BE49-F238E27FC236}">
                <a16:creationId xmlns:a16="http://schemas.microsoft.com/office/drawing/2014/main" id="{C54B0DE4-151B-324F-8302-99AE5D141C68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İnsan davranışları – mekân ilişkisi</a:t>
            </a:r>
          </a:p>
        </p:txBody>
      </p:sp>
    </p:spTree>
    <p:extLst>
      <p:ext uri="{BB962C8B-B14F-4D97-AF65-F5344CB8AC3E}">
        <p14:creationId xmlns:p14="http://schemas.microsoft.com/office/powerpoint/2010/main" val="2289860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C54B0DE4-151B-324F-8302-99AE5D141C68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İnsan davranışları – mekân ilişkisi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27DC1485-F93B-C845-9A41-7E8E30CE3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09083"/>
            <a:ext cx="9164697" cy="336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315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C54B0DE4-151B-324F-8302-99AE5D141C68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İnsan davranışları – mekân ilişkisi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6918015-272A-0745-B26F-7906FF2D3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3141"/>
            <a:ext cx="9114844" cy="297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627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C54B0DE4-151B-324F-8302-99AE5D141C68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İnsan davranışları – mekân ilişkisi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F65C89E9-0D5B-224A-852D-5BCE64A38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0048"/>
            <a:ext cx="9114848" cy="297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170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C54B0DE4-151B-324F-8302-99AE5D141C68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İnsan davranışları – mekân ilişkisi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5A5509A-11FE-774C-944E-A7AB585A4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79295"/>
            <a:ext cx="9129401" cy="2855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802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BB5DE80C-925D-484C-A2AF-FDC92F754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0137"/>
            <a:ext cx="9144000" cy="5695405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47262C77-002A-A248-B71B-99905029EF26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Açık – kapalı mekan kullanımları</a:t>
            </a:r>
          </a:p>
        </p:txBody>
      </p:sp>
    </p:spTree>
    <p:extLst>
      <p:ext uri="{BB962C8B-B14F-4D97-AF65-F5344CB8AC3E}">
        <p14:creationId xmlns:p14="http://schemas.microsoft.com/office/powerpoint/2010/main" val="2969188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D2E6C1A-7B9F-1A46-98EE-C2FBBD08AD4C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Kentsel mekanın işlevleri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CBB5E24A-C7CC-B041-BF9B-F6B7F20A1A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8207298" cy="557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55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AB4334DD-3947-5343-B91B-0DCA0F8F496C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36304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Temel işlevler ve ihtiyaçlar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BE8D46D2-C1C6-F849-B4DF-6842CF7CF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04849"/>
            <a:ext cx="9115085" cy="305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716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</TotalTime>
  <Words>40</Words>
  <Application>Microsoft Macintosh PowerPoint</Application>
  <PresentationFormat>Ekran Gösterisi (4:3)</PresentationFormat>
  <Paragraphs>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Baskerville</vt:lpstr>
      <vt:lpstr>Calibri</vt:lpstr>
      <vt:lpstr>Calibri Light</vt:lpstr>
      <vt:lpstr>Lucida Console</vt:lpstr>
      <vt:lpstr>Office Teması</vt:lpstr>
      <vt:lpstr>KENT ve İNSAN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15</cp:revision>
  <dcterms:created xsi:type="dcterms:W3CDTF">2020-06-25T17:31:50Z</dcterms:created>
  <dcterms:modified xsi:type="dcterms:W3CDTF">2020-06-26T13:48:26Z</dcterms:modified>
</cp:coreProperties>
</file>