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486E6B-51AD-4D43-B439-DDECBF4A424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D46B95-B6BB-4562-80CA-AF2536D607F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486E6B-51AD-4D43-B439-DDECBF4A424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D46B95-B6BB-4562-80CA-AF2536D607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486E6B-51AD-4D43-B439-DDECBF4A424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D46B95-B6BB-4562-80CA-AF2536D607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486E6B-51AD-4D43-B439-DDECBF4A424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D46B95-B6BB-4562-80CA-AF2536D607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486E6B-51AD-4D43-B439-DDECBF4A424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D46B95-B6BB-4562-80CA-AF2536D607F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486E6B-51AD-4D43-B439-DDECBF4A424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D46B95-B6BB-4562-80CA-AF2536D607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486E6B-51AD-4D43-B439-DDECBF4A424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D46B95-B6BB-4562-80CA-AF2536D607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486E6B-51AD-4D43-B439-DDECBF4A424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D46B95-B6BB-4562-80CA-AF2536D607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486E6B-51AD-4D43-B439-DDECBF4A424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D46B95-B6BB-4562-80CA-AF2536D607F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486E6B-51AD-4D43-B439-DDECBF4A424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D46B95-B6BB-4562-80CA-AF2536D607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486E6B-51AD-4D43-B439-DDECBF4A424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D46B95-B6BB-4562-80CA-AF2536D607F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6486E6B-51AD-4D43-B439-DDECBF4A424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5D46B95-B6BB-4562-80CA-AF2536D607F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Hermeneutik</a:t>
            </a:r>
            <a:r>
              <a:rPr lang="tr-TR" dirty="0" smtClean="0"/>
              <a:t>-</a:t>
            </a:r>
            <a:r>
              <a:rPr lang="tr-TR" dirty="0" err="1" smtClean="0"/>
              <a:t>Friedrich</a:t>
            </a:r>
            <a:r>
              <a:rPr lang="tr-TR" dirty="0" smtClean="0"/>
              <a:t> Ast (1778-1841)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Ast’a göre </a:t>
            </a:r>
            <a:r>
              <a:rPr lang="tr-TR" dirty="0" err="1" smtClean="0"/>
              <a:t>hermeneutikten</a:t>
            </a:r>
            <a:r>
              <a:rPr lang="tr-TR" dirty="0" smtClean="0"/>
              <a:t> asıl maksat  edebi miras tarzında açığa konmuş olan antik dönemin ruhunu elde etmektir. Kalıntıların dış formları iç forma, içteki varlık bütünlüğüne ve parçalar arasındaki varlık bütünlüğüne işaret eder.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Antik dönemin ruhu onun kavramlarına bakmadan ele geçirilemez. Dil ruhsallığın nakledilmesinde  en önemli bir araçtır.</a:t>
            </a:r>
          </a:p>
          <a:p>
            <a:r>
              <a:rPr lang="tr-TR" dirty="0" smtClean="0"/>
              <a:t>‘antik dönem dillerini çalışmak </a:t>
            </a:r>
            <a:r>
              <a:rPr lang="tr-TR" dirty="0" err="1" smtClean="0"/>
              <a:t>hermeneutikle</a:t>
            </a:r>
            <a:r>
              <a:rPr lang="tr-TR" dirty="0" smtClean="0"/>
              <a:t> mutlaka ilişkilendirilmelidir.’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Hermeneutik</a:t>
            </a:r>
            <a:r>
              <a:rPr lang="tr-TR" dirty="0" smtClean="0"/>
              <a:t> metnin ruhsal manasını açığa çıkarma teorisidir.</a:t>
            </a:r>
          </a:p>
          <a:p>
            <a:r>
              <a:rPr lang="tr-TR" dirty="0" smtClean="0"/>
              <a:t>Sosyal bilimlerdeki ruhsal birlik düşüncesi Ast’ın </a:t>
            </a:r>
            <a:r>
              <a:rPr lang="tr-TR" dirty="0" err="1" smtClean="0"/>
              <a:t>hermeneutik</a:t>
            </a:r>
            <a:r>
              <a:rPr lang="tr-TR" dirty="0" smtClean="0"/>
              <a:t> döngü fikrinin temelini oluşturur.</a:t>
            </a:r>
          </a:p>
          <a:p>
            <a:r>
              <a:rPr lang="tr-TR" dirty="0" smtClean="0"/>
              <a:t>“Bir kişi antik dönemin bütünleşmiş ruhunu ancak o dönemin bireysel eserlerine işlenmiş ilhamları elde etmek suretiyle kavrar. Öte yandan da bireysel bir yazarın </a:t>
            </a:r>
            <a:r>
              <a:rPr lang="tr-TR" dirty="0" err="1" smtClean="0"/>
              <a:t>Geist’i</a:t>
            </a:r>
            <a:r>
              <a:rPr lang="tr-TR" dirty="0" smtClean="0"/>
              <a:t>, onun bağlı bulunduğu bütünden ayrı ele alınarak kavranamaz.”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durumda </a:t>
            </a:r>
            <a:r>
              <a:rPr lang="tr-TR" dirty="0" err="1" smtClean="0"/>
              <a:t>hermeneutiğin</a:t>
            </a:r>
            <a:r>
              <a:rPr lang="tr-TR" dirty="0" smtClean="0"/>
              <a:t> amacı bir eseri kendi içsel manasındaki  gelişmeler, içsel unsurların birbiri ile ve o çağın daha kapsamlı ruhu ile olan ilişkileri yoluyla açıklamaktır.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 tarihi; eserin sanatsal, bilimsel veya genel içeriği ile bağlantılı anlama</a:t>
            </a:r>
          </a:p>
          <a:p>
            <a:r>
              <a:rPr lang="tr-TR" dirty="0" smtClean="0"/>
              <a:t>2. gramer</a:t>
            </a:r>
          </a:p>
          <a:p>
            <a:r>
              <a:rPr lang="tr-TR" dirty="0" smtClean="0"/>
              <a:t>3. eseri yazarın ve o çağın </a:t>
            </a:r>
            <a:r>
              <a:rPr lang="tr-TR" dirty="0" err="1" smtClean="0"/>
              <a:t>topyekün</a:t>
            </a:r>
            <a:r>
              <a:rPr lang="tr-TR" dirty="0" smtClean="0"/>
              <a:t> görüşü ile bağlantılı anlama.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50</TotalTime>
  <Words>178</Words>
  <Application>Microsoft Office PowerPoint</Application>
  <PresentationFormat>Ekran Gösterisi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Hermeneutik-Friedrich Ast (1778-1841)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Varoluşçu Tarih Anlayışı</dc:title>
  <dc:creator>pc</dc:creator>
  <cp:lastModifiedBy>Pc</cp:lastModifiedBy>
  <cp:revision>6</cp:revision>
  <dcterms:created xsi:type="dcterms:W3CDTF">2018-01-28T14:01:14Z</dcterms:created>
  <dcterms:modified xsi:type="dcterms:W3CDTF">2019-09-01T17:16:22Z</dcterms:modified>
</cp:coreProperties>
</file>