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 İleri PHP </a:t>
            </a:r>
            <a:r>
              <a:rPr lang="tr-TR" sz="3600" dirty="0" smtClean="0"/>
              <a:t>uygulamaları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NBP238 İleri Web Programlama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Tarih ve Saati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PHP </a:t>
            </a:r>
            <a:r>
              <a:rPr lang="tr-TR" dirty="0" err="1" smtClean="0"/>
              <a:t>date</a:t>
            </a:r>
            <a:r>
              <a:rPr lang="tr-TR" dirty="0" smtClean="0"/>
              <a:t>() </a:t>
            </a:r>
            <a:r>
              <a:rPr lang="tr-TR" dirty="0"/>
              <a:t>işlevi bir tarihi ve / veya saati biçimlendirmek için kullanılır</a:t>
            </a:r>
            <a:r>
              <a:rPr lang="tr-TR" dirty="0" smtClean="0"/>
              <a:t>.</a:t>
            </a:r>
          </a:p>
          <a:p>
            <a:r>
              <a:rPr lang="en-US" dirty="0" smtClean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echo </a:t>
            </a:r>
            <a:r>
              <a:rPr lang="en-US" dirty="0" smtClean="0"/>
              <a:t>"</a:t>
            </a:r>
            <a:r>
              <a:rPr lang="tr-TR" dirty="0" smtClean="0"/>
              <a:t>Bugün </a:t>
            </a:r>
            <a:r>
              <a:rPr lang="en-US" dirty="0" smtClean="0"/>
              <a:t>" </a:t>
            </a:r>
            <a:r>
              <a:rPr lang="en-US" dirty="0"/>
              <a:t>. date("Y/m/d") . "&lt;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echo </a:t>
            </a:r>
            <a:r>
              <a:rPr lang="en-US" dirty="0" smtClean="0"/>
              <a:t>"</a:t>
            </a:r>
            <a:r>
              <a:rPr lang="tr-TR" dirty="0" smtClean="0"/>
              <a:t>Bugün</a:t>
            </a:r>
            <a:r>
              <a:rPr lang="en-US" dirty="0" smtClean="0"/>
              <a:t> </a:t>
            </a:r>
            <a:r>
              <a:rPr lang="en-US" dirty="0"/>
              <a:t>" . date("</a:t>
            </a:r>
            <a:r>
              <a:rPr lang="en-US" dirty="0" err="1"/>
              <a:t>Y.m.d</a:t>
            </a:r>
            <a:r>
              <a:rPr lang="en-US" dirty="0"/>
              <a:t>") . "&lt;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echo </a:t>
            </a:r>
            <a:r>
              <a:rPr lang="en-US" dirty="0" smtClean="0"/>
              <a:t>"</a:t>
            </a:r>
            <a:r>
              <a:rPr lang="tr-TR" dirty="0" smtClean="0"/>
              <a:t>Bugün</a:t>
            </a:r>
            <a:r>
              <a:rPr lang="en-US" dirty="0" smtClean="0"/>
              <a:t> </a:t>
            </a:r>
            <a:r>
              <a:rPr lang="en-US" dirty="0"/>
              <a:t>" . date("Y-m-d") . "&lt;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echo </a:t>
            </a:r>
            <a:r>
              <a:rPr lang="en-US" dirty="0" smtClean="0"/>
              <a:t>"</a:t>
            </a:r>
            <a:r>
              <a:rPr lang="tr-TR" dirty="0" smtClean="0"/>
              <a:t>Bugün </a:t>
            </a:r>
            <a:r>
              <a:rPr lang="en-US" dirty="0" smtClean="0"/>
              <a:t>" </a:t>
            </a:r>
            <a:r>
              <a:rPr lang="en-US" dirty="0"/>
              <a:t>. date("l");</a:t>
            </a:r>
          </a:p>
          <a:p>
            <a:r>
              <a:rPr lang="en-US" dirty="0"/>
              <a:t>?&gt;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İpucu - Otomatik Telif Hakkı Yılı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Web </a:t>
            </a:r>
            <a:r>
              <a:rPr lang="tr-TR" dirty="0"/>
              <a:t>sitenizdeki telif hakkı yılını otomatik olarak güncellemek için </a:t>
            </a:r>
            <a:r>
              <a:rPr lang="tr-TR" dirty="0" err="1"/>
              <a:t>date</a:t>
            </a:r>
            <a:r>
              <a:rPr lang="tr-TR" dirty="0"/>
              <a:t> () işlevini kullanın</a:t>
            </a:r>
            <a:r>
              <a:rPr lang="tr-TR" dirty="0" smtClean="0"/>
              <a:t>:</a:t>
            </a:r>
          </a:p>
          <a:p>
            <a:r>
              <a:rPr lang="es-ES" dirty="0"/>
              <a:t>&amp;copy; 2010-&lt;?php echo date("Y");?&gt;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350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 Zaman Alın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Zaman zaman yaygın olarak kullanılan bazı karakterler şunlardır</a:t>
            </a:r>
            <a:r>
              <a:rPr lang="tr-TR" dirty="0" smtClean="0"/>
              <a:t>:</a:t>
            </a:r>
            <a:endParaRPr lang="tr-TR" dirty="0"/>
          </a:p>
          <a:p>
            <a:r>
              <a:rPr lang="tr-TR" dirty="0"/>
              <a:t>  </a:t>
            </a:r>
            <a:r>
              <a:rPr lang="tr-TR" dirty="0" smtClean="0"/>
              <a:t>H </a:t>
            </a:r>
            <a:r>
              <a:rPr lang="tr-TR" dirty="0"/>
              <a:t>- 24 saatlik format biçimi (00-23)</a:t>
            </a:r>
          </a:p>
          <a:p>
            <a:r>
              <a:rPr lang="tr-TR" dirty="0"/>
              <a:t>  </a:t>
            </a:r>
            <a:r>
              <a:rPr lang="tr-TR" dirty="0" smtClean="0"/>
              <a:t>h </a:t>
            </a:r>
            <a:r>
              <a:rPr lang="tr-TR" dirty="0"/>
              <a:t>- Başında sıfır bulunan 12 saatlik biçim (01 - 12)</a:t>
            </a:r>
          </a:p>
          <a:p>
            <a:r>
              <a:rPr lang="tr-TR" dirty="0"/>
              <a:t>  </a:t>
            </a:r>
            <a:r>
              <a:rPr lang="tr-TR" dirty="0" smtClean="0"/>
              <a:t>i </a:t>
            </a:r>
            <a:r>
              <a:rPr lang="tr-TR" dirty="0"/>
              <a:t>- Başında sıfır bulunan dakikalar (00 - 59)</a:t>
            </a:r>
          </a:p>
          <a:p>
            <a:r>
              <a:rPr lang="tr-TR" dirty="0"/>
              <a:t>  </a:t>
            </a:r>
            <a:r>
              <a:rPr lang="tr-TR" dirty="0" smtClean="0"/>
              <a:t>s </a:t>
            </a:r>
            <a:r>
              <a:rPr lang="tr-TR" dirty="0"/>
              <a:t>- Başında sıfır bulunan saniye sayısı (00 - 59)</a:t>
            </a:r>
          </a:p>
          <a:p>
            <a:r>
              <a:rPr lang="tr-TR" dirty="0"/>
              <a:t>  </a:t>
            </a:r>
            <a:r>
              <a:rPr lang="tr-TR" dirty="0" smtClean="0"/>
              <a:t>a </a:t>
            </a:r>
            <a:r>
              <a:rPr lang="tr-TR" dirty="0"/>
              <a:t>- Küçük harf </a:t>
            </a:r>
            <a:r>
              <a:rPr lang="tr-TR" dirty="0" smtClean="0"/>
              <a:t>ile öğleden önce ve öğleden sonra (am </a:t>
            </a:r>
            <a:r>
              <a:rPr lang="tr-TR" dirty="0"/>
              <a:t>veya </a:t>
            </a:r>
            <a:r>
              <a:rPr lang="tr-TR" dirty="0" err="1"/>
              <a:t>pm</a:t>
            </a:r>
            <a:r>
              <a:rPr lang="tr-TR" dirty="0" smtClean="0"/>
              <a:t>)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Aşağıdaki </a:t>
            </a:r>
            <a:r>
              <a:rPr lang="tr-TR" dirty="0"/>
              <a:t>örnek, geçerli saati belirtilen biçimde verir</a:t>
            </a:r>
            <a:r>
              <a:rPr lang="tr-TR" dirty="0" smtClean="0"/>
              <a:t>: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tr-TR" dirty="0" smtClean="0"/>
              <a:t> </a:t>
            </a:r>
            <a:r>
              <a:rPr lang="en-US" dirty="0" smtClean="0"/>
              <a:t>echo "</a:t>
            </a:r>
            <a:r>
              <a:rPr lang="tr-TR" dirty="0" smtClean="0"/>
              <a:t>Zaman</a:t>
            </a:r>
            <a:r>
              <a:rPr lang="en-US" dirty="0" smtClean="0"/>
              <a:t> ".date</a:t>
            </a:r>
            <a:r>
              <a:rPr lang="en-US" dirty="0"/>
              <a:t>("h:i:sa</a:t>
            </a:r>
            <a:r>
              <a:rPr lang="en-US" dirty="0" smtClean="0"/>
              <a:t>");</a:t>
            </a:r>
            <a:r>
              <a:rPr lang="tr-TR" dirty="0" smtClean="0"/>
              <a:t> </a:t>
            </a:r>
            <a:r>
              <a:rPr lang="en-US" dirty="0" smtClean="0"/>
              <a:t>?&gt;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28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Saat Diliminizi Alın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Koddan aldığınız zaman doğru değilse, bunun nedeni muhtemelen sunucunuzun başka bir ülkede olması veya farklı bir saat dilimi için ayarlanmış olmasıdır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Dolayısıyla, belirli bir konuma göre doğru olması için zamana ihtiyacınız varsa, kullanmak istediğiniz saat dilimini ayarlayabilirsiniz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Aşağıdaki örnek, saat dilimini </a:t>
            </a:r>
            <a:r>
              <a:rPr lang="tr-TR" dirty="0" smtClean="0"/>
              <a:t>"Türkiye" </a:t>
            </a:r>
            <a:r>
              <a:rPr lang="tr-TR" dirty="0"/>
              <a:t>olarak ayarlar ve geçerli saati belirtilen biçimde verir</a:t>
            </a:r>
            <a:r>
              <a:rPr lang="tr-TR" dirty="0" smtClean="0"/>
              <a:t>:</a:t>
            </a:r>
          </a:p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 err="1"/>
              <a:t>date_default_timezone_set</a:t>
            </a:r>
            <a:r>
              <a:rPr lang="en-US" dirty="0"/>
              <a:t>("Turkey");</a:t>
            </a:r>
          </a:p>
          <a:p>
            <a:r>
              <a:rPr lang="en-US" dirty="0"/>
              <a:t>echo "Zaman </a:t>
            </a:r>
            <a:r>
              <a:rPr lang="en-US" dirty="0" smtClean="0"/>
              <a:t>".date</a:t>
            </a:r>
            <a:r>
              <a:rPr lang="en-US" dirty="0"/>
              <a:t>("h:i:sa");</a:t>
            </a:r>
          </a:p>
          <a:p>
            <a:r>
              <a:rPr lang="en-US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49432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Include</a:t>
            </a:r>
            <a:r>
              <a:rPr lang="tr-TR" dirty="0" smtClean="0"/>
              <a:t> ve </a:t>
            </a:r>
            <a:r>
              <a:rPr lang="tr-TR" dirty="0" err="1" smtClean="0"/>
              <a:t>Require</a:t>
            </a:r>
            <a:r>
              <a:rPr lang="tr-TR" dirty="0" smtClean="0"/>
              <a:t> işlemleri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Include</a:t>
            </a:r>
            <a:r>
              <a:rPr lang="tr-TR" dirty="0" smtClean="0"/>
              <a:t> </a:t>
            </a:r>
            <a:r>
              <a:rPr lang="tr-TR" dirty="0"/>
              <a:t>(veya </a:t>
            </a:r>
            <a:r>
              <a:rPr lang="tr-TR" dirty="0" err="1" smtClean="0"/>
              <a:t>require</a:t>
            </a:r>
            <a:r>
              <a:rPr lang="tr-TR" dirty="0" smtClean="0"/>
              <a:t>) </a:t>
            </a:r>
            <a:r>
              <a:rPr lang="tr-TR" dirty="0"/>
              <a:t>ifadesi, belirtilen dosyada bulunan tüm metni / kodu / biçimlendirmeyi alır ve </a:t>
            </a:r>
            <a:r>
              <a:rPr lang="tr-TR" dirty="0" err="1"/>
              <a:t>include</a:t>
            </a:r>
            <a:r>
              <a:rPr lang="tr-TR" dirty="0"/>
              <a:t> ifadesini kullanan dosyaya kopyalar.</a:t>
            </a:r>
          </a:p>
          <a:p>
            <a:r>
              <a:rPr lang="tr-TR" dirty="0" smtClean="0"/>
              <a:t>Bir </a:t>
            </a:r>
            <a:r>
              <a:rPr lang="tr-TR" dirty="0"/>
              <a:t>web sitesinin birden çok sayfasına aynı PHP, HTML veya metni dahil etmek istediğinizde dosya </a:t>
            </a:r>
            <a:r>
              <a:rPr lang="tr-TR" dirty="0" smtClean="0"/>
              <a:t>eklemek </a:t>
            </a:r>
            <a:r>
              <a:rPr lang="tr-TR" dirty="0"/>
              <a:t>çok yararlıdır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I</a:t>
            </a:r>
            <a:r>
              <a:rPr lang="it-IT" dirty="0" smtClean="0"/>
              <a:t>nclude </a:t>
            </a:r>
            <a:r>
              <a:rPr lang="it-IT" dirty="0"/>
              <a:t>ve Require ifadeleri, hata haricinde aynıdır</a:t>
            </a:r>
            <a:r>
              <a:rPr lang="it-IT" dirty="0" smtClean="0"/>
              <a:t>:</a:t>
            </a:r>
            <a:endParaRPr lang="tr-TR" dirty="0" smtClean="0"/>
          </a:p>
          <a:p>
            <a:r>
              <a:rPr lang="tr-TR" dirty="0" smtClean="0"/>
              <a:t>Kullanımı</a:t>
            </a:r>
            <a:endParaRPr lang="tr-TR" dirty="0"/>
          </a:p>
          <a:p>
            <a:r>
              <a:rPr lang="en-US" dirty="0"/>
              <a:t>include '</a:t>
            </a:r>
            <a:r>
              <a:rPr lang="tr-TR" i="1" dirty="0" err="1" smtClean="0"/>
              <a:t>dosya_adi</a:t>
            </a:r>
            <a:r>
              <a:rPr lang="en-US" dirty="0" smtClean="0"/>
              <a:t>';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tr-TR" dirty="0" smtClean="0"/>
              <a:t>ya da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require '</a:t>
            </a:r>
            <a:r>
              <a:rPr lang="tr-TR" i="1" dirty="0" err="1" smtClean="0"/>
              <a:t>dosya_adi</a:t>
            </a:r>
            <a:r>
              <a:rPr lang="en-US" dirty="0" smtClean="0"/>
              <a:t>';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850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cap="none" dirty="0" err="1" smtClean="0"/>
              <a:t>menu.php</a:t>
            </a:r>
            <a:endParaRPr lang="tr-TR" cap="none" dirty="0"/>
          </a:p>
        </p:txBody>
      </p:sp>
      <p:sp>
        <p:nvSpPr>
          <p:cNvPr id="7" name="İçerik Yer Tutucusu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sz="1800" dirty="0"/>
              <a:t>&lt;?</a:t>
            </a:r>
            <a:r>
              <a:rPr lang="tr-TR" sz="1800" dirty="0" err="1"/>
              <a:t>php</a:t>
            </a:r>
            <a:endParaRPr lang="tr-TR" sz="1800" dirty="0"/>
          </a:p>
          <a:p>
            <a:r>
              <a:rPr lang="tr-TR" sz="1800" dirty="0" err="1"/>
              <a:t>echo</a:t>
            </a:r>
            <a:r>
              <a:rPr lang="tr-TR" sz="1800" dirty="0"/>
              <a:t> '&lt;a </a:t>
            </a:r>
            <a:r>
              <a:rPr lang="tr-TR" sz="1800" dirty="0" err="1"/>
              <a:t>href</a:t>
            </a:r>
            <a:r>
              <a:rPr lang="tr-TR" sz="1800" dirty="0"/>
              <a:t>="/default.asp</a:t>
            </a:r>
            <a:r>
              <a:rPr lang="tr-TR" sz="1800" dirty="0" smtClean="0"/>
              <a:t>"&gt;</a:t>
            </a:r>
            <a:r>
              <a:rPr lang="tr-TR" sz="1800" dirty="0" err="1" smtClean="0"/>
              <a:t>Anasayfa</a:t>
            </a:r>
            <a:r>
              <a:rPr lang="tr-TR" sz="1800" dirty="0" smtClean="0"/>
              <a:t>&lt;/</a:t>
            </a:r>
            <a:r>
              <a:rPr lang="tr-TR" sz="1800" dirty="0"/>
              <a:t>a&gt; -</a:t>
            </a:r>
          </a:p>
          <a:p>
            <a:r>
              <a:rPr lang="tr-TR" sz="1800" dirty="0"/>
              <a:t>&lt;a </a:t>
            </a:r>
            <a:r>
              <a:rPr lang="tr-TR" sz="1800" dirty="0" err="1"/>
              <a:t>href</a:t>
            </a:r>
            <a:r>
              <a:rPr lang="tr-TR" sz="1800" dirty="0"/>
              <a:t>="/html/default.asp"&gt;</a:t>
            </a:r>
            <a:r>
              <a:rPr lang="tr-TR" sz="1800" dirty="0" smtClean="0"/>
              <a:t>HTML&lt;/</a:t>
            </a:r>
            <a:r>
              <a:rPr lang="tr-TR" sz="1800" dirty="0"/>
              <a:t>a&gt; -</a:t>
            </a:r>
          </a:p>
          <a:p>
            <a:r>
              <a:rPr lang="tr-TR" sz="1800" dirty="0"/>
              <a:t>&lt;a </a:t>
            </a:r>
            <a:r>
              <a:rPr lang="tr-TR" sz="1800" dirty="0" err="1"/>
              <a:t>href</a:t>
            </a:r>
            <a:r>
              <a:rPr lang="tr-TR" sz="1800" dirty="0"/>
              <a:t>="/</a:t>
            </a:r>
            <a:r>
              <a:rPr lang="tr-TR" sz="1800" dirty="0" err="1"/>
              <a:t>css</a:t>
            </a:r>
            <a:r>
              <a:rPr lang="tr-TR" sz="1800" dirty="0"/>
              <a:t>/default.asp"&gt;</a:t>
            </a:r>
            <a:r>
              <a:rPr lang="tr-TR" sz="1800" dirty="0" smtClean="0"/>
              <a:t>CSS&lt;/</a:t>
            </a:r>
            <a:r>
              <a:rPr lang="tr-TR" sz="1800" dirty="0"/>
              <a:t>a&gt; -</a:t>
            </a:r>
          </a:p>
          <a:p>
            <a:r>
              <a:rPr lang="tr-TR" sz="1800" dirty="0"/>
              <a:t>&lt;a </a:t>
            </a:r>
            <a:r>
              <a:rPr lang="tr-TR" sz="1800" dirty="0" err="1"/>
              <a:t>href</a:t>
            </a:r>
            <a:r>
              <a:rPr lang="tr-TR" sz="1800" dirty="0"/>
              <a:t>="/</a:t>
            </a:r>
            <a:r>
              <a:rPr lang="tr-TR" sz="1800" dirty="0" err="1"/>
              <a:t>js</a:t>
            </a:r>
            <a:r>
              <a:rPr lang="tr-TR" sz="1800" dirty="0"/>
              <a:t>/default.asp"&gt;</a:t>
            </a:r>
            <a:r>
              <a:rPr lang="tr-TR" sz="1800" dirty="0" err="1" smtClean="0"/>
              <a:t>JavaScript</a:t>
            </a:r>
            <a:r>
              <a:rPr lang="tr-TR" sz="1800" dirty="0" smtClean="0"/>
              <a:t>&lt;/</a:t>
            </a:r>
            <a:r>
              <a:rPr lang="tr-TR" sz="1800" dirty="0"/>
              <a:t>a&gt; -</a:t>
            </a:r>
          </a:p>
          <a:p>
            <a:r>
              <a:rPr lang="tr-TR" sz="1800" dirty="0"/>
              <a:t>&lt;a </a:t>
            </a:r>
            <a:r>
              <a:rPr lang="tr-TR" sz="1800" dirty="0" err="1"/>
              <a:t>href</a:t>
            </a:r>
            <a:r>
              <a:rPr lang="tr-TR" sz="1800" dirty="0"/>
              <a:t>="default.asp"&gt;</a:t>
            </a:r>
            <a:r>
              <a:rPr lang="tr-TR" sz="1800" dirty="0" smtClean="0"/>
              <a:t>PHP&lt;/</a:t>
            </a:r>
            <a:r>
              <a:rPr lang="tr-TR" sz="1800" dirty="0"/>
              <a:t>a&gt;';</a:t>
            </a:r>
          </a:p>
          <a:p>
            <a:r>
              <a:rPr lang="tr-TR" sz="1800" dirty="0"/>
              <a:t>?&gt;</a:t>
            </a:r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cap="none" dirty="0" err="1" smtClean="0"/>
              <a:t>index.php</a:t>
            </a:r>
            <a:endParaRPr lang="tr-TR" cap="none" dirty="0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&lt;div class="menu"&gt;</a:t>
            </a:r>
            <a:br>
              <a:rPr lang="en-US" dirty="0"/>
            </a:b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include '</a:t>
            </a:r>
            <a:r>
              <a:rPr lang="en-US" dirty="0" err="1"/>
              <a:t>menu.php</a:t>
            </a:r>
            <a:r>
              <a:rPr lang="en-US" dirty="0"/>
              <a:t>';?&gt;</a:t>
            </a:r>
            <a:br>
              <a:rPr lang="en-US" dirty="0"/>
            </a:br>
            <a:r>
              <a:rPr lang="en-US" dirty="0"/>
              <a:t>&lt;/div&gt;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&lt;h1&gt;</a:t>
            </a:r>
            <a:r>
              <a:rPr lang="tr-TR" dirty="0" smtClean="0"/>
              <a:t>Web </a:t>
            </a:r>
            <a:r>
              <a:rPr lang="tr-TR" smtClean="0"/>
              <a:t>sayfama hoş geldiniz</a:t>
            </a:r>
            <a:r>
              <a:rPr lang="en-US" smtClean="0"/>
              <a:t>&lt;/</a:t>
            </a:r>
            <a:r>
              <a:rPr lang="en-US" dirty="0"/>
              <a:t>h1&gt;</a:t>
            </a:r>
            <a:br>
              <a:rPr lang="en-US" dirty="0"/>
            </a:br>
            <a:r>
              <a:rPr lang="en-US" dirty="0"/>
              <a:t>&lt;</a:t>
            </a:r>
            <a:r>
              <a:rPr lang="en-US" dirty="0" smtClean="0"/>
              <a:t>p&gt;</a:t>
            </a:r>
            <a:r>
              <a:rPr lang="tr-TR" dirty="0" smtClean="0"/>
              <a:t>Bazı yazılar</a:t>
            </a:r>
            <a:r>
              <a:rPr lang="en-US" dirty="0" smtClean="0"/>
              <a:t>&lt;/</a:t>
            </a:r>
            <a:r>
              <a:rPr lang="en-US" dirty="0"/>
              <a:t>p&gt;</a:t>
            </a:r>
            <a:br>
              <a:rPr lang="en-US" dirty="0"/>
            </a:br>
            <a:r>
              <a:rPr lang="en-US" dirty="0"/>
              <a:t>&lt;</a:t>
            </a:r>
            <a:r>
              <a:rPr lang="en-US" dirty="0" smtClean="0"/>
              <a:t>p&gt;</a:t>
            </a:r>
            <a:r>
              <a:rPr lang="tr-TR" dirty="0" smtClean="0"/>
              <a:t>Bazı yazılar</a:t>
            </a:r>
            <a:r>
              <a:rPr lang="en-US" dirty="0" smtClean="0"/>
              <a:t>&lt;/</a:t>
            </a:r>
            <a:r>
              <a:rPr lang="en-US" dirty="0"/>
              <a:t>p&gt;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60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Include</a:t>
            </a:r>
            <a:r>
              <a:rPr lang="tr-TR" dirty="0"/>
              <a:t> </a:t>
            </a:r>
            <a:r>
              <a:rPr lang="tr-TR" dirty="0" err="1" smtClean="0"/>
              <a:t>vs</a:t>
            </a:r>
            <a:r>
              <a:rPr lang="tr-TR" dirty="0" smtClean="0"/>
              <a:t> </a:t>
            </a:r>
            <a:r>
              <a:rPr lang="tr-TR" dirty="0" err="1" smtClean="0"/>
              <a:t>Require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include</a:t>
            </a:r>
            <a:r>
              <a:rPr lang="tr-TR" dirty="0">
                <a:solidFill>
                  <a:srgbClr val="FF0000"/>
                </a:solidFill>
              </a:rPr>
              <a:t>(), </a:t>
            </a:r>
            <a:r>
              <a:rPr lang="tr-TR" dirty="0" err="1">
                <a:solidFill>
                  <a:srgbClr val="FF0000"/>
                </a:solidFill>
              </a:rPr>
              <a:t>require</a:t>
            </a:r>
            <a:r>
              <a:rPr lang="tr-TR" dirty="0">
                <a:solidFill>
                  <a:srgbClr val="FF0000"/>
                </a:solidFill>
              </a:rPr>
              <a:t>(), </a:t>
            </a:r>
            <a:r>
              <a:rPr lang="tr-TR" dirty="0" err="1">
                <a:solidFill>
                  <a:srgbClr val="FF0000"/>
                </a:solidFill>
              </a:rPr>
              <a:t>include_once</a:t>
            </a:r>
            <a:r>
              <a:rPr lang="tr-TR" dirty="0">
                <a:solidFill>
                  <a:srgbClr val="FF0000"/>
                </a:solidFill>
              </a:rPr>
              <a:t>(), </a:t>
            </a:r>
            <a:r>
              <a:rPr lang="tr-TR" dirty="0" err="1">
                <a:solidFill>
                  <a:srgbClr val="FF0000"/>
                </a:solidFill>
              </a:rPr>
              <a:t>require_once</a:t>
            </a:r>
            <a:r>
              <a:rPr lang="tr-TR" dirty="0">
                <a:solidFill>
                  <a:srgbClr val="FF0000"/>
                </a:solidFill>
              </a:rPr>
              <a:t>()</a:t>
            </a:r>
          </a:p>
          <a:p>
            <a:endParaRPr lang="tr-TR" dirty="0"/>
          </a:p>
          <a:p>
            <a:r>
              <a:rPr lang="tr-TR" dirty="0" err="1"/>
              <a:t>include</a:t>
            </a:r>
            <a:r>
              <a:rPr lang="tr-TR" dirty="0"/>
              <a:t>() fonksiyonu belirtilen dosyadaki kodları, çalıştırılan dosyaya dahil eder ve çalışmaya devam eder. </a:t>
            </a:r>
            <a:endParaRPr lang="tr-TR" dirty="0" smtClean="0"/>
          </a:p>
          <a:p>
            <a:r>
              <a:rPr lang="tr-TR" dirty="0" err="1" smtClean="0"/>
              <a:t>require</a:t>
            </a:r>
            <a:r>
              <a:rPr lang="tr-TR" dirty="0"/>
              <a:t>() fonksiyonu da görev olarak aynıdır fakat çağırılan dosya bulunamazsa hata vererek </a:t>
            </a:r>
            <a:r>
              <a:rPr lang="tr-TR" dirty="0" err="1"/>
              <a:t>scripti</a:t>
            </a:r>
            <a:r>
              <a:rPr lang="tr-TR" dirty="0"/>
              <a:t> durdurur. Yani çalışmaya devam etmez. </a:t>
            </a:r>
            <a:endParaRPr lang="tr-TR" dirty="0" smtClean="0"/>
          </a:p>
          <a:p>
            <a:r>
              <a:rPr lang="tr-TR" dirty="0" err="1" smtClean="0"/>
              <a:t>include</a:t>
            </a:r>
            <a:r>
              <a:rPr lang="tr-TR" dirty="0"/>
              <a:t>() fonksiyonu da dosyayı bulamadığı zaman hata verir ancak çalışmaya devam eder. Onun için eğer bir </a:t>
            </a:r>
            <a:r>
              <a:rPr lang="tr-TR" dirty="0" err="1"/>
              <a:t>class</a:t>
            </a:r>
            <a:r>
              <a:rPr lang="tr-TR" dirty="0"/>
              <a:t> dosyası çağırıyor isek ve bu dosyanın kesinlikle olmasını istiyorsak </a:t>
            </a:r>
            <a:r>
              <a:rPr lang="tr-TR" dirty="0" err="1"/>
              <a:t>require</a:t>
            </a:r>
            <a:r>
              <a:rPr lang="tr-TR" dirty="0"/>
              <a:t>() fonksiyonu kullanmamız gerekir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 err="1"/>
              <a:t>Include</a:t>
            </a:r>
            <a:r>
              <a:rPr lang="tr-TR" dirty="0"/>
              <a:t> </a:t>
            </a:r>
            <a:r>
              <a:rPr lang="tr-TR" dirty="0" err="1"/>
              <a:t>once</a:t>
            </a:r>
            <a:r>
              <a:rPr lang="tr-TR" dirty="0"/>
              <a:t> ile </a:t>
            </a:r>
            <a:r>
              <a:rPr lang="tr-TR" dirty="0" err="1"/>
              <a:t>require</a:t>
            </a:r>
            <a:r>
              <a:rPr lang="tr-TR" dirty="0"/>
              <a:t> </a:t>
            </a:r>
            <a:r>
              <a:rPr lang="tr-TR" dirty="0" err="1"/>
              <a:t>once</a:t>
            </a:r>
            <a:r>
              <a:rPr lang="tr-TR" dirty="0"/>
              <a:t> ise dosyanın sadece bir kez dahil edilmesini sağlar.</a:t>
            </a:r>
          </a:p>
        </p:txBody>
      </p:sp>
    </p:spTree>
    <p:extLst>
      <p:ext uri="{BB962C8B-B14F-4D97-AF65-F5344CB8AC3E}">
        <p14:creationId xmlns:p14="http://schemas.microsoft.com/office/powerpoint/2010/main" val="413981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https://www.w3schools.com/php/php_date.asp</a:t>
            </a:r>
            <a:endParaRPr lang="tr-TR" dirty="0" smtClean="0"/>
          </a:p>
          <a:p>
            <a:r>
              <a:rPr lang="tr-TR" dirty="0" smtClean="0"/>
              <a:t>[2] </a:t>
            </a:r>
            <a:r>
              <a:rPr lang="en-US" dirty="0"/>
              <a:t>PHP Include Files. (</a:t>
            </a:r>
            <a:r>
              <a:rPr lang="en-US" dirty="0" err="1"/>
              <a:t>n.d.</a:t>
            </a:r>
            <a:r>
              <a:rPr lang="en-US" dirty="0"/>
              <a:t>). Retrieved from https://www.w3schools.com/php/php_includes.asp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590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</TotalTime>
  <Words>609</Words>
  <Application>Microsoft Office PowerPoint</Application>
  <PresentationFormat>Geniş ekran</PresentationFormat>
  <Paragraphs>59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Geçmişe bakış</vt:lpstr>
      <vt:lpstr> İleri PHP uygulamaları</vt:lpstr>
      <vt:lpstr>PHP Tarih ve Saati</vt:lpstr>
      <vt:lpstr>PHP İpucu - Otomatik Telif Hakkı Yılı</vt:lpstr>
      <vt:lpstr>Bir Zaman Alın</vt:lpstr>
      <vt:lpstr>Saat Diliminizi Alın</vt:lpstr>
      <vt:lpstr>Include ve Require işlemleri</vt:lpstr>
      <vt:lpstr>Örnek</vt:lpstr>
      <vt:lpstr>Include vs Require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UT</cp:lastModifiedBy>
  <cp:revision>26</cp:revision>
  <dcterms:created xsi:type="dcterms:W3CDTF">2017-11-14T11:12:27Z</dcterms:created>
  <dcterms:modified xsi:type="dcterms:W3CDTF">2020-03-02T14:25:41Z</dcterms:modified>
</cp:coreProperties>
</file>