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3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58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C77D"/>
    <a:srgbClr val="2047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5" autoAdjust="0"/>
    <p:restoredTop sz="96433" autoAdjust="0"/>
  </p:normalViewPr>
  <p:slideViewPr>
    <p:cSldViewPr snapToGrid="0">
      <p:cViewPr varScale="1">
        <p:scale>
          <a:sx n="111" d="100"/>
          <a:sy n="111" d="100"/>
        </p:scale>
        <p:origin x="534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" y="6334316"/>
            <a:ext cx="12192000" cy="66484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3200" b="0" spc="-5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ctr">
              <a:buNone/>
              <a:defRPr sz="1800" cap="all" spc="200" baseline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dirty="0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Resim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1391" y="826686"/>
            <a:ext cx="1527835" cy="1527835"/>
          </a:xfrm>
          <a:prstGeom prst="rect">
            <a:avLst/>
          </a:prstGeom>
        </p:spPr>
      </p:pic>
      <p:sp>
        <p:nvSpPr>
          <p:cNvPr id="12" name="Metin kutusu 11"/>
          <p:cNvSpPr txBox="1"/>
          <p:nvPr userDrawn="1"/>
        </p:nvSpPr>
        <p:spPr>
          <a:xfrm>
            <a:off x="3929604" y="1051995"/>
            <a:ext cx="5188408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Ankara Üniversitesi</a:t>
            </a:r>
          </a:p>
          <a:p>
            <a:pPr algn="ctr"/>
            <a:r>
              <a:rPr lang="tr-TR" sz="3200" b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Nallıhan</a:t>
            </a:r>
            <a:r>
              <a:rPr lang="tr-TR" sz="3200" b="0" baseline="0" dirty="0" smtClean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Meslek Yüksekokulu</a:t>
            </a:r>
            <a:endParaRPr lang="tr-TR" sz="3200" b="0" dirty="0">
              <a:solidFill>
                <a:srgbClr val="204788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13103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68733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61378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756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3600" b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1800" cap="all" spc="200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6285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1845734"/>
            <a:ext cx="4937760" cy="4023359"/>
          </a:xfrm>
        </p:spPr>
        <p:txBody>
          <a:bodyPr/>
          <a:lstStyle/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980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5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9142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9620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9281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31924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21F69-E93F-40C2-85AE-E33A1B82552E}" type="datetimeFigureOut">
              <a:rPr lang="tr-TR" smtClean="0"/>
              <a:t>2.03.2020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3592AE-DCF9-45D3-B358-91B0C2FA425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50226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0478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rgbClr val="E5C7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4AD21F69-E93F-40C2-85AE-E33A1B82552E}" type="datetimeFigureOut">
              <a:rPr lang="tr-TR" smtClean="0"/>
              <a:pPr/>
              <a:t>2.03.2020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204788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fld id="{8F3592AE-DCF9-45D3-B358-91B0C2FA4252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3786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  <p:sldLayoutId id="2147483805" r:id="rId2"/>
    <p:sldLayoutId id="2147483806" r:id="rId3"/>
    <p:sldLayoutId id="2147483807" r:id="rId4"/>
    <p:sldLayoutId id="2147483808" r:id="rId5"/>
    <p:sldLayoutId id="2147483809" r:id="rId6"/>
    <p:sldLayoutId id="2147483810" r:id="rId7"/>
    <p:sldLayoutId id="2147483811" r:id="rId8"/>
    <p:sldLayoutId id="2147483812" r:id="rId9"/>
    <p:sldLayoutId id="2147483813" r:id="rId10"/>
    <p:sldLayoutId id="2147483814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3600" kern="1200" spc="-50" baseline="0">
          <a:solidFill>
            <a:srgbClr val="204788"/>
          </a:solidFill>
          <a:latin typeface="Times New Roman" panose="02020603050405020304" pitchFamily="18" charset="0"/>
          <a:ea typeface="+mj-ea"/>
          <a:cs typeface="Times New Roman" panose="02020603050405020304" pitchFamily="18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rgbClr val="204788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 İleri PHP </a:t>
            </a:r>
            <a:r>
              <a:rPr lang="tr-TR" sz="3600" dirty="0" smtClean="0"/>
              <a:t>uygulamaları</a:t>
            </a:r>
            <a:endParaRPr lang="tr-TR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NBP238 İleri Web Programlama</a:t>
            </a:r>
            <a:endParaRPr lang="tr-T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sv-SE" dirty="0"/>
              <a:t>Öğr. Gör. Dr. Ufuk tanyeri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0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PHP Tarih ve Saati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PHP </a:t>
            </a:r>
            <a:r>
              <a:rPr lang="tr-TR" dirty="0" err="1" smtClean="0"/>
              <a:t>date</a:t>
            </a:r>
            <a:r>
              <a:rPr lang="tr-TR" dirty="0" smtClean="0"/>
              <a:t>() </a:t>
            </a:r>
            <a:r>
              <a:rPr lang="tr-TR" dirty="0"/>
              <a:t>işlevi bir tarihi ve / veya saati biçimlendirmek için kullanılır</a:t>
            </a:r>
            <a:r>
              <a:rPr lang="tr-TR" dirty="0" smtClean="0"/>
              <a:t>.</a:t>
            </a:r>
          </a:p>
          <a:p>
            <a:r>
              <a:rPr lang="en-US" dirty="0" smtClean="0"/>
              <a:t>&lt;?</a:t>
            </a:r>
            <a:r>
              <a:rPr lang="en-US" dirty="0" err="1"/>
              <a:t>php</a:t>
            </a:r>
            <a:endParaRPr lang="en-US" dirty="0"/>
          </a:p>
          <a:p>
            <a:r>
              <a:rPr lang="en-US" dirty="0"/>
              <a:t>echo </a:t>
            </a:r>
            <a:r>
              <a:rPr lang="en-US" dirty="0" smtClean="0"/>
              <a:t>"</a:t>
            </a:r>
            <a:r>
              <a:rPr lang="tr-TR" dirty="0" smtClean="0"/>
              <a:t>Bugün </a:t>
            </a:r>
            <a:r>
              <a:rPr lang="en-US" dirty="0" smtClean="0"/>
              <a:t>" </a:t>
            </a:r>
            <a:r>
              <a:rPr lang="en-US" dirty="0"/>
              <a:t>. date("Y/m/d") . "&lt;</a:t>
            </a:r>
            <a:r>
              <a:rPr lang="en-US" dirty="0" err="1"/>
              <a:t>br</a:t>
            </a:r>
            <a:r>
              <a:rPr lang="en-US" dirty="0"/>
              <a:t>&gt;";</a:t>
            </a:r>
          </a:p>
          <a:p>
            <a:r>
              <a:rPr lang="en-US" dirty="0"/>
              <a:t>echo </a:t>
            </a:r>
            <a:r>
              <a:rPr lang="en-US" dirty="0" smtClean="0"/>
              <a:t>"</a:t>
            </a:r>
            <a:r>
              <a:rPr lang="tr-TR" dirty="0" smtClean="0"/>
              <a:t>Bugün</a:t>
            </a:r>
            <a:r>
              <a:rPr lang="en-US" dirty="0" smtClean="0"/>
              <a:t> </a:t>
            </a:r>
            <a:r>
              <a:rPr lang="en-US" dirty="0"/>
              <a:t>" . date("</a:t>
            </a:r>
            <a:r>
              <a:rPr lang="en-US" dirty="0" err="1"/>
              <a:t>Y.m.d</a:t>
            </a:r>
            <a:r>
              <a:rPr lang="en-US" dirty="0"/>
              <a:t>") . "&lt;</a:t>
            </a:r>
            <a:r>
              <a:rPr lang="en-US" dirty="0" err="1"/>
              <a:t>br</a:t>
            </a:r>
            <a:r>
              <a:rPr lang="en-US" dirty="0"/>
              <a:t>&gt;";</a:t>
            </a:r>
          </a:p>
          <a:p>
            <a:r>
              <a:rPr lang="en-US" dirty="0"/>
              <a:t>echo </a:t>
            </a:r>
            <a:r>
              <a:rPr lang="en-US" dirty="0" smtClean="0"/>
              <a:t>"</a:t>
            </a:r>
            <a:r>
              <a:rPr lang="tr-TR" dirty="0" smtClean="0"/>
              <a:t>Bugün</a:t>
            </a:r>
            <a:r>
              <a:rPr lang="en-US" dirty="0" smtClean="0"/>
              <a:t> </a:t>
            </a:r>
            <a:r>
              <a:rPr lang="en-US" dirty="0"/>
              <a:t>" . date("Y-m-d") . "&lt;</a:t>
            </a:r>
            <a:r>
              <a:rPr lang="en-US" dirty="0" err="1"/>
              <a:t>br</a:t>
            </a:r>
            <a:r>
              <a:rPr lang="en-US" dirty="0"/>
              <a:t>&gt;";</a:t>
            </a:r>
          </a:p>
          <a:p>
            <a:r>
              <a:rPr lang="en-US" dirty="0"/>
              <a:t>echo </a:t>
            </a:r>
            <a:r>
              <a:rPr lang="en-US" dirty="0" smtClean="0"/>
              <a:t>"</a:t>
            </a:r>
            <a:r>
              <a:rPr lang="tr-TR" dirty="0" smtClean="0"/>
              <a:t>Bugün </a:t>
            </a:r>
            <a:r>
              <a:rPr lang="en-US" dirty="0" smtClean="0"/>
              <a:t>" </a:t>
            </a:r>
            <a:r>
              <a:rPr lang="en-US" dirty="0"/>
              <a:t>. date("l");</a:t>
            </a:r>
          </a:p>
          <a:p>
            <a:r>
              <a:rPr lang="en-US" dirty="0"/>
              <a:t>?&gt; 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660976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PHP İpucu - Otomatik Telif Hakkı Yılı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Web </a:t>
            </a:r>
            <a:r>
              <a:rPr lang="tr-TR" dirty="0"/>
              <a:t>sitenizdeki telif hakkı yılını otomatik olarak güncellemek için </a:t>
            </a:r>
            <a:r>
              <a:rPr lang="tr-TR" dirty="0" err="1"/>
              <a:t>date</a:t>
            </a:r>
            <a:r>
              <a:rPr lang="tr-TR" dirty="0"/>
              <a:t> () işlevini kullanın</a:t>
            </a:r>
            <a:r>
              <a:rPr lang="tr-TR" dirty="0" smtClean="0"/>
              <a:t>:</a:t>
            </a:r>
          </a:p>
          <a:p>
            <a:r>
              <a:rPr lang="es-ES" dirty="0"/>
              <a:t>&amp;copy; 2010-&lt;?php echo date("Y");?&gt;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3509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Bir Zaman Alın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/>
              <a:t>Zaman zaman yaygın olarak kullanılan bazı karakterler şunlardır</a:t>
            </a:r>
            <a:r>
              <a:rPr lang="tr-TR" dirty="0" smtClean="0"/>
              <a:t>:</a:t>
            </a:r>
            <a:endParaRPr lang="tr-TR" dirty="0"/>
          </a:p>
          <a:p>
            <a:r>
              <a:rPr lang="tr-TR" dirty="0"/>
              <a:t>  </a:t>
            </a:r>
            <a:r>
              <a:rPr lang="tr-TR" dirty="0" smtClean="0"/>
              <a:t>H </a:t>
            </a:r>
            <a:r>
              <a:rPr lang="tr-TR" dirty="0"/>
              <a:t>- 24 saatlik format biçimi (00-23)</a:t>
            </a:r>
          </a:p>
          <a:p>
            <a:r>
              <a:rPr lang="tr-TR" dirty="0"/>
              <a:t>  </a:t>
            </a:r>
            <a:r>
              <a:rPr lang="tr-TR" dirty="0" smtClean="0"/>
              <a:t>h </a:t>
            </a:r>
            <a:r>
              <a:rPr lang="tr-TR" dirty="0"/>
              <a:t>- Başında sıfır bulunan 12 saatlik biçim (01 - 12)</a:t>
            </a:r>
          </a:p>
          <a:p>
            <a:r>
              <a:rPr lang="tr-TR" dirty="0"/>
              <a:t>  </a:t>
            </a:r>
            <a:r>
              <a:rPr lang="tr-TR" dirty="0" smtClean="0"/>
              <a:t>i </a:t>
            </a:r>
            <a:r>
              <a:rPr lang="tr-TR" dirty="0"/>
              <a:t>- Başında sıfır bulunan dakikalar (00 - 59)</a:t>
            </a:r>
          </a:p>
          <a:p>
            <a:r>
              <a:rPr lang="tr-TR" dirty="0"/>
              <a:t>  </a:t>
            </a:r>
            <a:r>
              <a:rPr lang="tr-TR" dirty="0" smtClean="0"/>
              <a:t>s </a:t>
            </a:r>
            <a:r>
              <a:rPr lang="tr-TR" dirty="0"/>
              <a:t>- Başında sıfır bulunan saniye sayısı (00 - 59)</a:t>
            </a:r>
          </a:p>
          <a:p>
            <a:r>
              <a:rPr lang="tr-TR" dirty="0"/>
              <a:t>  </a:t>
            </a:r>
            <a:r>
              <a:rPr lang="tr-TR" dirty="0" smtClean="0"/>
              <a:t>a </a:t>
            </a:r>
            <a:r>
              <a:rPr lang="tr-TR" dirty="0"/>
              <a:t>- Küçük harf </a:t>
            </a:r>
            <a:r>
              <a:rPr lang="tr-TR" dirty="0" smtClean="0"/>
              <a:t>ile öğleden önce ve öğleden sonra (am </a:t>
            </a:r>
            <a:r>
              <a:rPr lang="tr-TR" dirty="0"/>
              <a:t>veya </a:t>
            </a:r>
            <a:r>
              <a:rPr lang="tr-TR" dirty="0" err="1"/>
              <a:t>pm</a:t>
            </a:r>
            <a:r>
              <a:rPr lang="tr-TR" dirty="0" smtClean="0"/>
              <a:t>)</a:t>
            </a:r>
            <a:endParaRPr lang="tr-TR" dirty="0"/>
          </a:p>
          <a:p>
            <a:endParaRPr lang="tr-TR" dirty="0" smtClean="0"/>
          </a:p>
          <a:p>
            <a:r>
              <a:rPr lang="tr-TR" dirty="0" smtClean="0"/>
              <a:t>Aşağıdaki </a:t>
            </a:r>
            <a:r>
              <a:rPr lang="tr-TR" dirty="0"/>
              <a:t>örnek, geçerli saati belirtilen biçimde verir</a:t>
            </a:r>
            <a:r>
              <a:rPr lang="tr-TR" dirty="0" smtClean="0"/>
              <a:t>:</a:t>
            </a:r>
          </a:p>
          <a:p>
            <a:r>
              <a:rPr lang="en-US" dirty="0" smtClean="0"/>
              <a:t>&lt;?</a:t>
            </a:r>
            <a:r>
              <a:rPr lang="en-US" dirty="0" err="1" smtClean="0"/>
              <a:t>php</a:t>
            </a:r>
            <a:r>
              <a:rPr lang="tr-TR" dirty="0" smtClean="0"/>
              <a:t> </a:t>
            </a:r>
            <a:r>
              <a:rPr lang="en-US" dirty="0" smtClean="0"/>
              <a:t>echo "</a:t>
            </a:r>
            <a:r>
              <a:rPr lang="tr-TR" dirty="0" smtClean="0"/>
              <a:t>Zaman</a:t>
            </a:r>
            <a:r>
              <a:rPr lang="en-US" dirty="0" smtClean="0"/>
              <a:t> ".date</a:t>
            </a:r>
            <a:r>
              <a:rPr lang="en-US" dirty="0"/>
              <a:t>("h:i:sa</a:t>
            </a:r>
            <a:r>
              <a:rPr lang="en-US" dirty="0" smtClean="0"/>
              <a:t>");</a:t>
            </a:r>
            <a:r>
              <a:rPr lang="tr-TR" dirty="0" smtClean="0"/>
              <a:t> </a:t>
            </a:r>
            <a:r>
              <a:rPr lang="en-US" dirty="0" smtClean="0"/>
              <a:t>?&gt;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280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Saat Diliminizi Alın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Koddan aldığınız zaman doğru değilse, bunun nedeni muhtemelen sunucunuzun başka bir ülkede olması veya farklı bir saat dilimi için ayarlanmış olmasıdır</a:t>
            </a:r>
            <a:r>
              <a:rPr lang="tr-TR" dirty="0" smtClean="0"/>
              <a:t>.</a:t>
            </a:r>
            <a:endParaRPr lang="tr-TR" dirty="0"/>
          </a:p>
          <a:p>
            <a:r>
              <a:rPr lang="tr-TR" dirty="0"/>
              <a:t>Dolayısıyla, belirli bir konuma göre doğru olması için zamana ihtiyacınız varsa, kullanmak istediğiniz saat dilimini ayarlayabilirsiniz</a:t>
            </a:r>
            <a:r>
              <a:rPr lang="tr-TR" dirty="0" smtClean="0"/>
              <a:t>.</a:t>
            </a:r>
            <a:endParaRPr lang="tr-TR" dirty="0"/>
          </a:p>
          <a:p>
            <a:r>
              <a:rPr lang="tr-TR" dirty="0"/>
              <a:t>Aşağıdaki örnek, saat dilimini </a:t>
            </a:r>
            <a:r>
              <a:rPr lang="tr-TR" dirty="0" smtClean="0"/>
              <a:t>"Türkiye" </a:t>
            </a:r>
            <a:r>
              <a:rPr lang="tr-TR" dirty="0"/>
              <a:t>olarak ayarlar ve geçerli saati belirtilen biçimde verir</a:t>
            </a:r>
            <a:r>
              <a:rPr lang="tr-TR" dirty="0" smtClean="0"/>
              <a:t>:</a:t>
            </a:r>
          </a:p>
          <a:p>
            <a:r>
              <a:rPr lang="en-US" dirty="0"/>
              <a:t>&lt;?</a:t>
            </a:r>
            <a:r>
              <a:rPr lang="en-US" dirty="0" err="1"/>
              <a:t>php</a:t>
            </a:r>
            <a:endParaRPr lang="en-US" dirty="0"/>
          </a:p>
          <a:p>
            <a:r>
              <a:rPr lang="en-US" dirty="0" err="1"/>
              <a:t>date_default_timezone_set</a:t>
            </a:r>
            <a:r>
              <a:rPr lang="en-US" dirty="0"/>
              <a:t>("Turkey");</a:t>
            </a:r>
          </a:p>
          <a:p>
            <a:r>
              <a:rPr lang="en-US" dirty="0"/>
              <a:t>echo "Zaman </a:t>
            </a:r>
            <a:r>
              <a:rPr lang="en-US" dirty="0" smtClean="0"/>
              <a:t>".date</a:t>
            </a:r>
            <a:r>
              <a:rPr lang="en-US" dirty="0"/>
              <a:t>("h:i:sa");</a:t>
            </a:r>
          </a:p>
          <a:p>
            <a:r>
              <a:rPr lang="en-US" dirty="0"/>
              <a:t>?&gt;</a:t>
            </a:r>
          </a:p>
        </p:txBody>
      </p:sp>
    </p:spTree>
    <p:extLst>
      <p:ext uri="{BB962C8B-B14F-4D97-AF65-F5344CB8AC3E}">
        <p14:creationId xmlns:p14="http://schemas.microsoft.com/office/powerpoint/2010/main" val="3494329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Include</a:t>
            </a:r>
            <a:r>
              <a:rPr lang="tr-TR" dirty="0" smtClean="0"/>
              <a:t> ve </a:t>
            </a:r>
            <a:r>
              <a:rPr lang="tr-TR" dirty="0" err="1" smtClean="0"/>
              <a:t>Require</a:t>
            </a:r>
            <a:r>
              <a:rPr lang="tr-TR" dirty="0" smtClean="0"/>
              <a:t> işlemleri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Include</a:t>
            </a:r>
            <a:r>
              <a:rPr lang="tr-TR" dirty="0" smtClean="0"/>
              <a:t> </a:t>
            </a:r>
            <a:r>
              <a:rPr lang="tr-TR" dirty="0"/>
              <a:t>(veya </a:t>
            </a:r>
            <a:r>
              <a:rPr lang="tr-TR" dirty="0" err="1" smtClean="0"/>
              <a:t>require</a:t>
            </a:r>
            <a:r>
              <a:rPr lang="tr-TR" dirty="0" smtClean="0"/>
              <a:t>) </a:t>
            </a:r>
            <a:r>
              <a:rPr lang="tr-TR" dirty="0"/>
              <a:t>ifadesi, belirtilen dosyada bulunan tüm metni / kodu / biçimlendirmeyi alır ve </a:t>
            </a:r>
            <a:r>
              <a:rPr lang="tr-TR" dirty="0" err="1"/>
              <a:t>include</a:t>
            </a:r>
            <a:r>
              <a:rPr lang="tr-TR" dirty="0"/>
              <a:t> ifadesini kullanan dosyaya kopyalar.</a:t>
            </a:r>
          </a:p>
          <a:p>
            <a:r>
              <a:rPr lang="tr-TR" dirty="0" smtClean="0"/>
              <a:t>Bir </a:t>
            </a:r>
            <a:r>
              <a:rPr lang="tr-TR" dirty="0"/>
              <a:t>web sitesinin birden çok sayfasına aynı PHP, HTML veya metni dahil etmek istediğinizde dosya </a:t>
            </a:r>
            <a:r>
              <a:rPr lang="tr-TR" dirty="0" smtClean="0"/>
              <a:t>eklemek </a:t>
            </a:r>
            <a:r>
              <a:rPr lang="tr-TR" dirty="0"/>
              <a:t>çok yararlıdır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I</a:t>
            </a:r>
            <a:r>
              <a:rPr lang="it-IT" dirty="0" smtClean="0"/>
              <a:t>nclude </a:t>
            </a:r>
            <a:r>
              <a:rPr lang="it-IT" dirty="0"/>
              <a:t>ve Require ifadeleri, hata haricinde aynıdır</a:t>
            </a:r>
            <a:r>
              <a:rPr lang="it-IT" dirty="0" smtClean="0"/>
              <a:t>:</a:t>
            </a:r>
            <a:endParaRPr lang="tr-TR" dirty="0" smtClean="0"/>
          </a:p>
          <a:p>
            <a:r>
              <a:rPr lang="tr-TR" dirty="0" smtClean="0"/>
              <a:t>Kullanımı</a:t>
            </a:r>
            <a:endParaRPr lang="tr-TR" dirty="0"/>
          </a:p>
          <a:p>
            <a:r>
              <a:rPr lang="en-US" dirty="0"/>
              <a:t>include '</a:t>
            </a:r>
            <a:r>
              <a:rPr lang="tr-TR" i="1" dirty="0" err="1" smtClean="0"/>
              <a:t>dosya_adi</a:t>
            </a:r>
            <a:r>
              <a:rPr lang="en-US" dirty="0" smtClean="0"/>
              <a:t>';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tr-TR" dirty="0" smtClean="0"/>
              <a:t>ya da </a:t>
            </a:r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require '</a:t>
            </a:r>
            <a:r>
              <a:rPr lang="tr-TR" i="1" dirty="0" err="1" smtClean="0"/>
              <a:t>dosya_adi</a:t>
            </a:r>
            <a:r>
              <a:rPr lang="en-US" dirty="0" smtClean="0"/>
              <a:t>';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78501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Örnek</a:t>
            </a:r>
            <a:endParaRPr lang="tr-TR" dirty="0"/>
          </a:p>
        </p:txBody>
      </p:sp>
      <p:sp>
        <p:nvSpPr>
          <p:cNvPr id="6" name="Metin Yer Tutucusu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cap="none" dirty="0" err="1" smtClean="0"/>
              <a:t>menu.php</a:t>
            </a:r>
            <a:endParaRPr lang="tr-TR" cap="none" dirty="0"/>
          </a:p>
        </p:txBody>
      </p:sp>
      <p:sp>
        <p:nvSpPr>
          <p:cNvPr id="7" name="İçerik Yer Tutucusu 6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tr-TR" sz="1800" dirty="0"/>
              <a:t>&lt;?</a:t>
            </a:r>
            <a:r>
              <a:rPr lang="tr-TR" sz="1800" dirty="0" err="1"/>
              <a:t>php</a:t>
            </a:r>
            <a:endParaRPr lang="tr-TR" sz="1800" dirty="0"/>
          </a:p>
          <a:p>
            <a:r>
              <a:rPr lang="tr-TR" sz="1800" dirty="0" err="1"/>
              <a:t>echo</a:t>
            </a:r>
            <a:r>
              <a:rPr lang="tr-TR" sz="1800" dirty="0"/>
              <a:t> '&lt;a </a:t>
            </a:r>
            <a:r>
              <a:rPr lang="tr-TR" sz="1800" dirty="0" err="1"/>
              <a:t>href</a:t>
            </a:r>
            <a:r>
              <a:rPr lang="tr-TR" sz="1800" dirty="0"/>
              <a:t>="/default.asp</a:t>
            </a:r>
            <a:r>
              <a:rPr lang="tr-TR" sz="1800" dirty="0" smtClean="0"/>
              <a:t>"&gt;</a:t>
            </a:r>
            <a:r>
              <a:rPr lang="tr-TR" sz="1800" dirty="0" err="1" smtClean="0"/>
              <a:t>Anasayfa</a:t>
            </a:r>
            <a:r>
              <a:rPr lang="tr-TR" sz="1800" dirty="0" smtClean="0"/>
              <a:t>&lt;/</a:t>
            </a:r>
            <a:r>
              <a:rPr lang="tr-TR" sz="1800" dirty="0"/>
              <a:t>a&gt; -</a:t>
            </a:r>
          </a:p>
          <a:p>
            <a:r>
              <a:rPr lang="tr-TR" sz="1800" dirty="0"/>
              <a:t>&lt;a </a:t>
            </a:r>
            <a:r>
              <a:rPr lang="tr-TR" sz="1800" dirty="0" err="1"/>
              <a:t>href</a:t>
            </a:r>
            <a:r>
              <a:rPr lang="tr-TR" sz="1800" dirty="0"/>
              <a:t>="/html/default.asp"&gt;</a:t>
            </a:r>
            <a:r>
              <a:rPr lang="tr-TR" sz="1800" dirty="0" smtClean="0"/>
              <a:t>HTML&lt;/</a:t>
            </a:r>
            <a:r>
              <a:rPr lang="tr-TR" sz="1800" dirty="0"/>
              <a:t>a&gt; -</a:t>
            </a:r>
          </a:p>
          <a:p>
            <a:r>
              <a:rPr lang="tr-TR" sz="1800" dirty="0"/>
              <a:t>&lt;a </a:t>
            </a:r>
            <a:r>
              <a:rPr lang="tr-TR" sz="1800" dirty="0" err="1"/>
              <a:t>href</a:t>
            </a:r>
            <a:r>
              <a:rPr lang="tr-TR" sz="1800" dirty="0"/>
              <a:t>="/</a:t>
            </a:r>
            <a:r>
              <a:rPr lang="tr-TR" sz="1800" dirty="0" err="1"/>
              <a:t>css</a:t>
            </a:r>
            <a:r>
              <a:rPr lang="tr-TR" sz="1800" dirty="0"/>
              <a:t>/default.asp"&gt;</a:t>
            </a:r>
            <a:r>
              <a:rPr lang="tr-TR" sz="1800" dirty="0" smtClean="0"/>
              <a:t>CSS&lt;/</a:t>
            </a:r>
            <a:r>
              <a:rPr lang="tr-TR" sz="1800" dirty="0"/>
              <a:t>a&gt; -</a:t>
            </a:r>
          </a:p>
          <a:p>
            <a:r>
              <a:rPr lang="tr-TR" sz="1800" dirty="0"/>
              <a:t>&lt;a </a:t>
            </a:r>
            <a:r>
              <a:rPr lang="tr-TR" sz="1800" dirty="0" err="1"/>
              <a:t>href</a:t>
            </a:r>
            <a:r>
              <a:rPr lang="tr-TR" sz="1800" dirty="0"/>
              <a:t>="/</a:t>
            </a:r>
            <a:r>
              <a:rPr lang="tr-TR" sz="1800" dirty="0" err="1"/>
              <a:t>js</a:t>
            </a:r>
            <a:r>
              <a:rPr lang="tr-TR" sz="1800" dirty="0"/>
              <a:t>/default.asp"&gt;</a:t>
            </a:r>
            <a:r>
              <a:rPr lang="tr-TR" sz="1800" dirty="0" err="1" smtClean="0"/>
              <a:t>JavaScript</a:t>
            </a:r>
            <a:r>
              <a:rPr lang="tr-TR" sz="1800" dirty="0" smtClean="0"/>
              <a:t>&lt;/</a:t>
            </a:r>
            <a:r>
              <a:rPr lang="tr-TR" sz="1800" dirty="0"/>
              <a:t>a&gt; -</a:t>
            </a:r>
          </a:p>
          <a:p>
            <a:r>
              <a:rPr lang="tr-TR" sz="1800" dirty="0"/>
              <a:t>&lt;a </a:t>
            </a:r>
            <a:r>
              <a:rPr lang="tr-TR" sz="1800" dirty="0" err="1"/>
              <a:t>href</a:t>
            </a:r>
            <a:r>
              <a:rPr lang="tr-TR" sz="1800" dirty="0"/>
              <a:t>="default.asp"&gt;</a:t>
            </a:r>
            <a:r>
              <a:rPr lang="tr-TR" sz="1800" dirty="0" smtClean="0"/>
              <a:t>PHP&lt;/</a:t>
            </a:r>
            <a:r>
              <a:rPr lang="tr-TR" sz="1800" dirty="0"/>
              <a:t>a&gt;';</a:t>
            </a:r>
          </a:p>
          <a:p>
            <a:r>
              <a:rPr lang="tr-TR" sz="1800" dirty="0"/>
              <a:t>?&gt;</a:t>
            </a:r>
          </a:p>
        </p:txBody>
      </p:sp>
      <p:sp>
        <p:nvSpPr>
          <p:cNvPr id="8" name="Metin Yer Tutucusu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cap="none" dirty="0" err="1" smtClean="0"/>
              <a:t>index.php</a:t>
            </a:r>
            <a:endParaRPr lang="tr-TR" cap="none" dirty="0"/>
          </a:p>
        </p:txBody>
      </p:sp>
      <p:sp>
        <p:nvSpPr>
          <p:cNvPr id="9" name="İçerik Yer Tutucusu 8"/>
          <p:cNvSpPr>
            <a:spLocks noGrp="1"/>
          </p:cNvSpPr>
          <p:nvPr>
            <p:ph sz="quarter" idx="4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&lt;html&gt;</a:t>
            </a:r>
            <a:br>
              <a:rPr lang="en-US" dirty="0"/>
            </a:br>
            <a:r>
              <a:rPr lang="en-US" dirty="0"/>
              <a:t>&lt;body&gt;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&lt;div class="menu"&gt;</a:t>
            </a:r>
            <a:br>
              <a:rPr lang="en-US" dirty="0"/>
            </a:br>
            <a:r>
              <a:rPr lang="en-US" dirty="0"/>
              <a:t>&lt;?</a:t>
            </a:r>
            <a:r>
              <a:rPr lang="en-US" dirty="0" err="1"/>
              <a:t>php</a:t>
            </a:r>
            <a:r>
              <a:rPr lang="en-US" dirty="0"/>
              <a:t> include '</a:t>
            </a:r>
            <a:r>
              <a:rPr lang="en-US" dirty="0" err="1"/>
              <a:t>menu.php</a:t>
            </a:r>
            <a:r>
              <a:rPr lang="en-US" dirty="0"/>
              <a:t>';?&gt;</a:t>
            </a:r>
            <a:br>
              <a:rPr lang="en-US" dirty="0"/>
            </a:br>
            <a:r>
              <a:rPr lang="en-US" dirty="0"/>
              <a:t>&lt;/div&gt;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&lt;h1&gt;</a:t>
            </a:r>
            <a:r>
              <a:rPr lang="tr-TR" dirty="0" smtClean="0"/>
              <a:t>Web </a:t>
            </a:r>
            <a:r>
              <a:rPr lang="tr-TR" smtClean="0"/>
              <a:t>sayfama hoş geldiniz</a:t>
            </a:r>
            <a:r>
              <a:rPr lang="en-US" smtClean="0"/>
              <a:t>&lt;/</a:t>
            </a:r>
            <a:r>
              <a:rPr lang="en-US" dirty="0"/>
              <a:t>h1&gt;</a:t>
            </a:r>
            <a:br>
              <a:rPr lang="en-US" dirty="0"/>
            </a:br>
            <a:r>
              <a:rPr lang="en-US" dirty="0"/>
              <a:t>&lt;</a:t>
            </a:r>
            <a:r>
              <a:rPr lang="en-US" dirty="0" smtClean="0"/>
              <a:t>p&gt;</a:t>
            </a:r>
            <a:r>
              <a:rPr lang="tr-TR" dirty="0" smtClean="0"/>
              <a:t>Bazı yazılar</a:t>
            </a:r>
            <a:r>
              <a:rPr lang="en-US" dirty="0" smtClean="0"/>
              <a:t>&lt;/</a:t>
            </a:r>
            <a:r>
              <a:rPr lang="en-US" dirty="0"/>
              <a:t>p&gt;</a:t>
            </a:r>
            <a:br>
              <a:rPr lang="en-US" dirty="0"/>
            </a:br>
            <a:r>
              <a:rPr lang="en-US" dirty="0"/>
              <a:t>&lt;</a:t>
            </a:r>
            <a:r>
              <a:rPr lang="en-US" dirty="0" smtClean="0"/>
              <a:t>p&gt;</a:t>
            </a:r>
            <a:r>
              <a:rPr lang="tr-TR" dirty="0" smtClean="0"/>
              <a:t>Bazı yazılar</a:t>
            </a:r>
            <a:r>
              <a:rPr lang="en-US" dirty="0" smtClean="0"/>
              <a:t>&lt;/</a:t>
            </a:r>
            <a:r>
              <a:rPr lang="en-US" dirty="0"/>
              <a:t>p&gt;</a:t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r>
              <a:rPr lang="en-US" dirty="0"/>
              <a:t>&lt;/body&gt;</a:t>
            </a:r>
            <a:br>
              <a:rPr lang="en-US" dirty="0"/>
            </a:br>
            <a:r>
              <a:rPr lang="en-US" dirty="0"/>
              <a:t>&lt;/html&gt;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56071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Unvan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Include</a:t>
            </a:r>
            <a:r>
              <a:rPr lang="tr-TR" dirty="0"/>
              <a:t> </a:t>
            </a:r>
            <a:r>
              <a:rPr lang="tr-TR" dirty="0" err="1" smtClean="0"/>
              <a:t>vs</a:t>
            </a:r>
            <a:r>
              <a:rPr lang="tr-TR" dirty="0" smtClean="0"/>
              <a:t> </a:t>
            </a:r>
            <a:r>
              <a:rPr lang="tr-TR" dirty="0" err="1" smtClean="0"/>
              <a:t>Require</a:t>
            </a:r>
            <a:endParaRPr lang="tr-TR" dirty="0"/>
          </a:p>
        </p:txBody>
      </p:sp>
      <p:sp>
        <p:nvSpPr>
          <p:cNvPr id="8" name="İçerik Yer Tutucusu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>
                <a:solidFill>
                  <a:srgbClr val="FF0000"/>
                </a:solidFill>
              </a:rPr>
              <a:t>include</a:t>
            </a:r>
            <a:r>
              <a:rPr lang="tr-TR" dirty="0">
                <a:solidFill>
                  <a:srgbClr val="FF0000"/>
                </a:solidFill>
              </a:rPr>
              <a:t>(), </a:t>
            </a:r>
            <a:r>
              <a:rPr lang="tr-TR" dirty="0" err="1">
                <a:solidFill>
                  <a:srgbClr val="FF0000"/>
                </a:solidFill>
              </a:rPr>
              <a:t>require</a:t>
            </a:r>
            <a:r>
              <a:rPr lang="tr-TR" dirty="0">
                <a:solidFill>
                  <a:srgbClr val="FF0000"/>
                </a:solidFill>
              </a:rPr>
              <a:t>(), </a:t>
            </a:r>
            <a:r>
              <a:rPr lang="tr-TR" dirty="0" err="1">
                <a:solidFill>
                  <a:srgbClr val="FF0000"/>
                </a:solidFill>
              </a:rPr>
              <a:t>include_once</a:t>
            </a:r>
            <a:r>
              <a:rPr lang="tr-TR" dirty="0">
                <a:solidFill>
                  <a:srgbClr val="FF0000"/>
                </a:solidFill>
              </a:rPr>
              <a:t>(), </a:t>
            </a:r>
            <a:r>
              <a:rPr lang="tr-TR" dirty="0" err="1">
                <a:solidFill>
                  <a:srgbClr val="FF0000"/>
                </a:solidFill>
              </a:rPr>
              <a:t>require_once</a:t>
            </a:r>
            <a:r>
              <a:rPr lang="tr-TR" dirty="0">
                <a:solidFill>
                  <a:srgbClr val="FF0000"/>
                </a:solidFill>
              </a:rPr>
              <a:t>()</a:t>
            </a:r>
          </a:p>
          <a:p>
            <a:endParaRPr lang="tr-TR" dirty="0"/>
          </a:p>
          <a:p>
            <a:r>
              <a:rPr lang="tr-TR" dirty="0" err="1"/>
              <a:t>include</a:t>
            </a:r>
            <a:r>
              <a:rPr lang="tr-TR" dirty="0"/>
              <a:t>() fonksiyonu belirtilen dosyadaki kodları, çalıştırılan dosyaya dahil eder ve çalışmaya devam eder. </a:t>
            </a:r>
            <a:endParaRPr lang="tr-TR" dirty="0" smtClean="0"/>
          </a:p>
          <a:p>
            <a:r>
              <a:rPr lang="tr-TR" dirty="0" err="1" smtClean="0"/>
              <a:t>require</a:t>
            </a:r>
            <a:r>
              <a:rPr lang="tr-TR" dirty="0"/>
              <a:t>() fonksiyonu da görev olarak aynıdır fakat çağırılan dosya bulunamazsa hata vererek </a:t>
            </a:r>
            <a:r>
              <a:rPr lang="tr-TR" dirty="0" err="1"/>
              <a:t>scripti</a:t>
            </a:r>
            <a:r>
              <a:rPr lang="tr-TR" dirty="0"/>
              <a:t> durdurur. Yani çalışmaya devam etmez. </a:t>
            </a:r>
            <a:endParaRPr lang="tr-TR" dirty="0" smtClean="0"/>
          </a:p>
          <a:p>
            <a:r>
              <a:rPr lang="tr-TR" dirty="0" err="1" smtClean="0"/>
              <a:t>include</a:t>
            </a:r>
            <a:r>
              <a:rPr lang="tr-TR" dirty="0"/>
              <a:t>() fonksiyonu da dosyayı bulamadığı zaman hata verir ancak çalışmaya devam eder. Onun için eğer bir </a:t>
            </a:r>
            <a:r>
              <a:rPr lang="tr-TR" dirty="0" err="1"/>
              <a:t>class</a:t>
            </a:r>
            <a:r>
              <a:rPr lang="tr-TR" dirty="0"/>
              <a:t> dosyası çağırıyor isek ve bu dosyanın kesinlikle olmasını istiyorsak </a:t>
            </a:r>
            <a:r>
              <a:rPr lang="tr-TR" dirty="0" err="1"/>
              <a:t>require</a:t>
            </a:r>
            <a:r>
              <a:rPr lang="tr-TR" dirty="0"/>
              <a:t>() fonksiyonu kullanmamız gerekir</a:t>
            </a:r>
            <a:r>
              <a:rPr lang="tr-TR" dirty="0" smtClean="0"/>
              <a:t>.</a:t>
            </a:r>
            <a:endParaRPr lang="tr-TR" dirty="0"/>
          </a:p>
          <a:p>
            <a:r>
              <a:rPr lang="tr-TR" dirty="0" err="1"/>
              <a:t>Include</a:t>
            </a:r>
            <a:r>
              <a:rPr lang="tr-TR" dirty="0"/>
              <a:t> </a:t>
            </a:r>
            <a:r>
              <a:rPr lang="tr-TR" dirty="0" err="1"/>
              <a:t>once</a:t>
            </a:r>
            <a:r>
              <a:rPr lang="tr-TR" dirty="0"/>
              <a:t> ile </a:t>
            </a:r>
            <a:r>
              <a:rPr lang="tr-TR" dirty="0" err="1"/>
              <a:t>require</a:t>
            </a:r>
            <a:r>
              <a:rPr lang="tr-TR" dirty="0"/>
              <a:t> </a:t>
            </a:r>
            <a:r>
              <a:rPr lang="tr-TR" dirty="0" err="1"/>
              <a:t>once</a:t>
            </a:r>
            <a:r>
              <a:rPr lang="tr-TR" dirty="0"/>
              <a:t> ise dosyanın sadece bir kez dahil edilmesini sağlar.</a:t>
            </a:r>
          </a:p>
        </p:txBody>
      </p:sp>
    </p:spTree>
    <p:extLst>
      <p:ext uri="{BB962C8B-B14F-4D97-AF65-F5344CB8AC3E}">
        <p14:creationId xmlns:p14="http://schemas.microsoft.com/office/powerpoint/2010/main" val="4139810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[1] </a:t>
            </a:r>
            <a:r>
              <a:rPr lang="en-US" dirty="0"/>
              <a:t>(</a:t>
            </a:r>
            <a:r>
              <a:rPr lang="en-US" dirty="0" err="1"/>
              <a:t>n.d.</a:t>
            </a:r>
            <a:r>
              <a:rPr lang="en-US" dirty="0"/>
              <a:t>). Retrieved from https://www.w3schools.com/php/php_date.asp</a:t>
            </a:r>
            <a:endParaRPr lang="tr-TR" dirty="0" smtClean="0"/>
          </a:p>
          <a:p>
            <a:r>
              <a:rPr lang="tr-TR" dirty="0" smtClean="0"/>
              <a:t>[2] </a:t>
            </a:r>
            <a:r>
              <a:rPr lang="en-US" dirty="0"/>
              <a:t>PHP Include Files. (</a:t>
            </a:r>
            <a:r>
              <a:rPr lang="en-US" dirty="0" err="1"/>
              <a:t>n.d.</a:t>
            </a:r>
            <a:r>
              <a:rPr lang="en-US" dirty="0"/>
              <a:t>). Retrieved from https://www.w3schools.com/php/php_includes.asp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55902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Geçmişe bakış">
  <a:themeElements>
    <a:clrScheme name="Sıcak Mavi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84</TotalTime>
  <Words>609</Words>
  <Application>Microsoft Office PowerPoint</Application>
  <PresentationFormat>Geniş ekran</PresentationFormat>
  <Paragraphs>59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Calibri</vt:lpstr>
      <vt:lpstr>Times New Roman</vt:lpstr>
      <vt:lpstr>Geçmişe bakış</vt:lpstr>
      <vt:lpstr> İleri PHP uygulamaları</vt:lpstr>
      <vt:lpstr>PHP Tarih ve Saati</vt:lpstr>
      <vt:lpstr>PHP İpucu - Otomatik Telif Hakkı Yılı</vt:lpstr>
      <vt:lpstr>Bir Zaman Alın</vt:lpstr>
      <vt:lpstr>Saat Diliminizi Alın</vt:lpstr>
      <vt:lpstr>Include ve Require işlemleri</vt:lpstr>
      <vt:lpstr>Örnek</vt:lpstr>
      <vt:lpstr>Include vs Require</vt:lpstr>
      <vt:lpstr>Kaynaklar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HAFTA KONU</dc:title>
  <dc:creator>ufuk</dc:creator>
  <cp:lastModifiedBy>UT</cp:lastModifiedBy>
  <cp:revision>26</cp:revision>
  <dcterms:created xsi:type="dcterms:W3CDTF">2017-11-14T11:12:27Z</dcterms:created>
  <dcterms:modified xsi:type="dcterms:W3CDTF">2020-03-02T14:25:41Z</dcterms:modified>
</cp:coreProperties>
</file>