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sldIdLst>
    <p:sldId id="256" r:id="rId3"/>
    <p:sldId id="257" r:id="rId4"/>
    <p:sldId id="258" r:id="rId5"/>
    <p:sldId id="259" r:id="rId6"/>
    <p:sldId id="260" r:id="rId7"/>
    <p:sldId id="261" r:id="rId8"/>
    <p:sldId id="262" r:id="rId9"/>
  </p:sldIdLst>
  <p:sldSz cx="12192000" cy="6858000"/>
  <p:notesSz cx="7559675" cy="106918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27" name="PlaceHolder 2"/>
          <p:cNvSpPr>
            <a:spLocks noGrp="1"/>
          </p:cNvSpPr>
          <p:nvPr>
            <p:ph type="body"/>
          </p:nvPr>
        </p:nvSpPr>
        <p:spPr>
          <a:xfrm>
            <a:off x="838080" y="182556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8" name="PlaceHolder 3"/>
          <p:cNvSpPr>
            <a:spLocks noGrp="1"/>
          </p:cNvSpPr>
          <p:nvPr>
            <p:ph type="body"/>
          </p:nvPr>
        </p:nvSpPr>
        <p:spPr>
          <a:xfrm>
            <a:off x="838080" y="409824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30"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1"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2"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3" name="PlaceHolder 5"/>
          <p:cNvSpPr>
            <a:spLocks noGrp="1"/>
          </p:cNvSpPr>
          <p:nvPr>
            <p:ph type="body"/>
          </p:nvPr>
        </p:nvSpPr>
        <p:spPr>
          <a:xfrm>
            <a:off x="622620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35" name="PlaceHolder 2"/>
          <p:cNvSpPr>
            <a:spLocks noGrp="1"/>
          </p:cNvSpPr>
          <p:nvPr>
            <p:ph type="body"/>
          </p:nvPr>
        </p:nvSpPr>
        <p:spPr>
          <a:xfrm>
            <a:off x="83808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6" name="PlaceHolder 3"/>
          <p:cNvSpPr>
            <a:spLocks noGrp="1"/>
          </p:cNvSpPr>
          <p:nvPr>
            <p:ph type="body"/>
          </p:nvPr>
        </p:nvSpPr>
        <p:spPr>
          <a:xfrm>
            <a:off x="439344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7" name="PlaceHolder 4"/>
          <p:cNvSpPr>
            <a:spLocks noGrp="1"/>
          </p:cNvSpPr>
          <p:nvPr>
            <p:ph type="body"/>
          </p:nvPr>
        </p:nvSpPr>
        <p:spPr>
          <a:xfrm>
            <a:off x="794916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8" name="PlaceHolder 5"/>
          <p:cNvSpPr>
            <a:spLocks noGrp="1"/>
          </p:cNvSpPr>
          <p:nvPr>
            <p:ph type="body"/>
          </p:nvPr>
        </p:nvSpPr>
        <p:spPr>
          <a:xfrm>
            <a:off x="83808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9" name="PlaceHolder 6"/>
          <p:cNvSpPr>
            <a:spLocks noGrp="1"/>
          </p:cNvSpPr>
          <p:nvPr>
            <p:ph type="body"/>
          </p:nvPr>
        </p:nvSpPr>
        <p:spPr>
          <a:xfrm>
            <a:off x="439344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40" name="PlaceHolder 7"/>
          <p:cNvSpPr>
            <a:spLocks noGrp="1"/>
          </p:cNvSpPr>
          <p:nvPr>
            <p:ph type="body"/>
          </p:nvPr>
        </p:nvSpPr>
        <p:spPr>
          <a:xfrm>
            <a:off x="794916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47" name="PlaceHolder 2"/>
          <p:cNvSpPr>
            <a:spLocks noGrp="1"/>
          </p:cNvSpPr>
          <p:nvPr>
            <p:ph type="subTitle"/>
          </p:nvPr>
        </p:nvSpPr>
        <p:spPr>
          <a:xfrm>
            <a:off x="838080" y="1825560"/>
            <a:ext cx="10515240" cy="435096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49" name="PlaceHolder 2"/>
          <p:cNvSpPr>
            <a:spLocks noGrp="1"/>
          </p:cNvSpPr>
          <p:nvPr>
            <p:ph type="body"/>
          </p:nvPr>
        </p:nvSpPr>
        <p:spPr>
          <a:xfrm>
            <a:off x="838080" y="1825560"/>
            <a:ext cx="10515240" cy="435096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51"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52"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838080" y="365040"/>
            <a:ext cx="10515240" cy="614412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56"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57"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58"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6" name="PlaceHolder 2"/>
          <p:cNvSpPr>
            <a:spLocks noGrp="1"/>
          </p:cNvSpPr>
          <p:nvPr>
            <p:ph type="subTitle"/>
          </p:nvPr>
        </p:nvSpPr>
        <p:spPr>
          <a:xfrm>
            <a:off x="838080" y="1825560"/>
            <a:ext cx="10515240" cy="435096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60"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1"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2" name="PlaceHolder 4"/>
          <p:cNvSpPr>
            <a:spLocks noGrp="1"/>
          </p:cNvSpPr>
          <p:nvPr>
            <p:ph type="body"/>
          </p:nvPr>
        </p:nvSpPr>
        <p:spPr>
          <a:xfrm>
            <a:off x="622620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64"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5"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6" name="PlaceHolder 4"/>
          <p:cNvSpPr>
            <a:spLocks noGrp="1"/>
          </p:cNvSpPr>
          <p:nvPr>
            <p:ph type="body"/>
          </p:nvPr>
        </p:nvSpPr>
        <p:spPr>
          <a:xfrm>
            <a:off x="838080" y="409824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68" name="PlaceHolder 2"/>
          <p:cNvSpPr>
            <a:spLocks noGrp="1"/>
          </p:cNvSpPr>
          <p:nvPr>
            <p:ph type="body"/>
          </p:nvPr>
        </p:nvSpPr>
        <p:spPr>
          <a:xfrm>
            <a:off x="838080" y="182556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9" name="PlaceHolder 3"/>
          <p:cNvSpPr>
            <a:spLocks noGrp="1"/>
          </p:cNvSpPr>
          <p:nvPr>
            <p:ph type="body"/>
          </p:nvPr>
        </p:nvSpPr>
        <p:spPr>
          <a:xfrm>
            <a:off x="838080" y="409824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71"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2"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3"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4" name="PlaceHolder 5"/>
          <p:cNvSpPr>
            <a:spLocks noGrp="1"/>
          </p:cNvSpPr>
          <p:nvPr>
            <p:ph type="body"/>
          </p:nvPr>
        </p:nvSpPr>
        <p:spPr>
          <a:xfrm>
            <a:off x="622620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76" name="PlaceHolder 2"/>
          <p:cNvSpPr>
            <a:spLocks noGrp="1"/>
          </p:cNvSpPr>
          <p:nvPr>
            <p:ph type="body"/>
          </p:nvPr>
        </p:nvSpPr>
        <p:spPr>
          <a:xfrm>
            <a:off x="83808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7" name="PlaceHolder 3"/>
          <p:cNvSpPr>
            <a:spLocks noGrp="1"/>
          </p:cNvSpPr>
          <p:nvPr>
            <p:ph type="body"/>
          </p:nvPr>
        </p:nvSpPr>
        <p:spPr>
          <a:xfrm>
            <a:off x="439344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8" name="PlaceHolder 4"/>
          <p:cNvSpPr>
            <a:spLocks noGrp="1"/>
          </p:cNvSpPr>
          <p:nvPr>
            <p:ph type="body"/>
          </p:nvPr>
        </p:nvSpPr>
        <p:spPr>
          <a:xfrm>
            <a:off x="794916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9" name="PlaceHolder 5"/>
          <p:cNvSpPr>
            <a:spLocks noGrp="1"/>
          </p:cNvSpPr>
          <p:nvPr>
            <p:ph type="body"/>
          </p:nvPr>
        </p:nvSpPr>
        <p:spPr>
          <a:xfrm>
            <a:off x="83808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80" name="PlaceHolder 6"/>
          <p:cNvSpPr>
            <a:spLocks noGrp="1"/>
          </p:cNvSpPr>
          <p:nvPr>
            <p:ph type="body"/>
          </p:nvPr>
        </p:nvSpPr>
        <p:spPr>
          <a:xfrm>
            <a:off x="439344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81" name="PlaceHolder 7"/>
          <p:cNvSpPr>
            <a:spLocks noGrp="1"/>
          </p:cNvSpPr>
          <p:nvPr>
            <p:ph type="body"/>
          </p:nvPr>
        </p:nvSpPr>
        <p:spPr>
          <a:xfrm>
            <a:off x="794916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8" name="PlaceHolder 2"/>
          <p:cNvSpPr>
            <a:spLocks noGrp="1"/>
          </p:cNvSpPr>
          <p:nvPr>
            <p:ph type="body"/>
          </p:nvPr>
        </p:nvSpPr>
        <p:spPr>
          <a:xfrm>
            <a:off x="838080" y="1825560"/>
            <a:ext cx="10515240" cy="435096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10"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11"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38080" y="365040"/>
            <a:ext cx="10515240" cy="614412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15"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16"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17"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19"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0"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1" name="PlaceHolder 4"/>
          <p:cNvSpPr>
            <a:spLocks noGrp="1"/>
          </p:cNvSpPr>
          <p:nvPr>
            <p:ph type="body"/>
          </p:nvPr>
        </p:nvSpPr>
        <p:spPr>
          <a:xfrm>
            <a:off x="622620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23"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4"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5" name="PlaceHolder 4"/>
          <p:cNvSpPr>
            <a:spLocks noGrp="1"/>
          </p:cNvSpPr>
          <p:nvPr>
            <p:ph type="body"/>
          </p:nvPr>
        </p:nvSpPr>
        <p:spPr>
          <a:xfrm>
            <a:off x="838080" y="409824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p:spPr>
        <p:txBody>
          <a:bodyPr anchor="b"/>
          <a:lstStyle/>
          <a:p>
            <a:pPr algn="ctr">
              <a:lnSpc>
                <a:spcPct val="90000"/>
              </a:lnSpc>
            </a:pPr>
            <a:r>
              <a:rPr lang="tr-TR" sz="6000" b="0" strike="noStrike" spc="-1">
                <a:solidFill>
                  <a:srgbClr val="000000"/>
                </a:solidFill>
                <a:latin typeface="Calibri Light"/>
              </a:rPr>
              <a:t>Asıl başlık stili için tıklatın</a:t>
            </a:r>
            <a:endParaRPr lang="tr-TR" sz="6000" b="0" strike="noStrike" spc="-1">
              <a:solidFill>
                <a:srgbClr val="000000"/>
              </a:solidFill>
              <a:latin typeface="Calibri"/>
            </a:endParaRPr>
          </a:p>
        </p:txBody>
      </p:sp>
      <p:sp>
        <p:nvSpPr>
          <p:cNvPr id="6" name="PlaceHolder 2"/>
          <p:cNvSpPr>
            <a:spLocks noGrp="1"/>
          </p:cNvSpPr>
          <p:nvPr>
            <p:ph type="dt"/>
          </p:nvPr>
        </p:nvSpPr>
        <p:spPr>
          <a:xfrm>
            <a:off x="838080" y="6356520"/>
            <a:ext cx="2742840" cy="364680"/>
          </a:xfrm>
          <a:prstGeom prst="rect">
            <a:avLst/>
          </a:prstGeom>
        </p:spPr>
        <p:txBody>
          <a:bodyPr anchor="ctr"/>
          <a:lstStyle/>
          <a:p>
            <a:pPr>
              <a:lnSpc>
                <a:spcPct val="100000"/>
              </a:lnSpc>
            </a:pPr>
            <a:fld id="{DDA775A5-EBD6-4140-A2B7-001E3B7C7758}" type="datetime">
              <a:rPr lang="en-US" sz="1200" b="0" strike="noStrike" spc="-1">
                <a:solidFill>
                  <a:srgbClr val="8B8B8B"/>
                </a:solidFill>
                <a:latin typeface="Calibri"/>
              </a:rPr>
              <a:t>11/2/2018</a:t>
            </a:fld>
            <a:endParaRPr lang="en-US" sz="1200" b="0" strike="noStrike" spc="-1">
              <a:latin typeface="Times New Roman"/>
            </a:endParaRPr>
          </a:p>
        </p:txBody>
      </p:sp>
      <p:sp>
        <p:nvSpPr>
          <p:cNvPr id="2" name="PlaceHolder 3"/>
          <p:cNvSpPr>
            <a:spLocks noGrp="1"/>
          </p:cNvSpPr>
          <p:nvPr>
            <p:ph type="ftr"/>
          </p:nvPr>
        </p:nvSpPr>
        <p:spPr>
          <a:xfrm>
            <a:off x="4038480" y="6356520"/>
            <a:ext cx="4114440" cy="364680"/>
          </a:xfrm>
          <a:prstGeom prst="rect">
            <a:avLst/>
          </a:prstGeom>
        </p:spPr>
        <p:txBody>
          <a:bodyPr anchor="ctr"/>
          <a:lstStyle/>
          <a:p>
            <a:endParaRPr lang="en-US" sz="2400" b="0" strike="noStrike" spc="-1">
              <a:latin typeface="Times New Roman"/>
            </a:endParaRPr>
          </a:p>
        </p:txBody>
      </p:sp>
      <p:sp>
        <p:nvSpPr>
          <p:cNvPr id="3" name="PlaceHolder 4"/>
          <p:cNvSpPr>
            <a:spLocks noGrp="1"/>
          </p:cNvSpPr>
          <p:nvPr>
            <p:ph type="sldNum"/>
          </p:nvPr>
        </p:nvSpPr>
        <p:spPr>
          <a:xfrm>
            <a:off x="8610480" y="6356520"/>
            <a:ext cx="2742840" cy="364680"/>
          </a:xfrm>
          <a:prstGeom prst="rect">
            <a:avLst/>
          </a:prstGeom>
        </p:spPr>
        <p:txBody>
          <a:bodyPr anchor="ctr"/>
          <a:lstStyle/>
          <a:p>
            <a:pPr algn="r">
              <a:lnSpc>
                <a:spcPct val="100000"/>
              </a:lnSpc>
            </a:pPr>
            <a:fld id="{3C65EE50-62D7-437C-BB85-F52D5FD6DD18}" type="slidenum">
              <a:rPr lang="en-US" sz="1200" b="0" strike="noStrike" spc="-1">
                <a:solidFill>
                  <a:srgbClr val="8B8B8B"/>
                </a:solidFill>
                <a:latin typeface="Calibri"/>
              </a:rPr>
              <a:t>‹#›</a:t>
            </a:fld>
            <a:endParaRPr lang="en-US" sz="1200" b="0" strike="noStrike" spc="-1">
              <a:latin typeface="Times New Roman"/>
            </a:endParaRPr>
          </a:p>
        </p:txBody>
      </p:sp>
      <p:sp>
        <p:nvSpPr>
          <p:cNvPr id="4" name="PlaceHolder 5"/>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tr-TR" sz="2800" b="0" strike="noStrike" spc="-1">
                <a:solidFill>
                  <a:srgbClr val="000000"/>
                </a:solidFill>
                <a:latin typeface="Calibri"/>
              </a:rPr>
              <a:t>Click to edit the outline text format</a:t>
            </a:r>
          </a:p>
          <a:p>
            <a:pPr marL="864000" lvl="1" indent="-324000">
              <a:spcBef>
                <a:spcPts val="1134"/>
              </a:spcBef>
              <a:buClr>
                <a:srgbClr val="000000"/>
              </a:buClr>
              <a:buSzPct val="75000"/>
              <a:buFont typeface="Symbol" charset="2"/>
              <a:buChar char=""/>
            </a:pPr>
            <a:r>
              <a:rPr lang="tr-TR" sz="2000" b="0" strike="noStrike" spc="-1">
                <a:solidFill>
                  <a:srgbClr val="000000"/>
                </a:solidFill>
                <a:latin typeface="Calibri"/>
              </a:rPr>
              <a:t>Second Outline Level</a:t>
            </a:r>
          </a:p>
          <a:p>
            <a:pPr marL="1296000" lvl="2" indent="-288000">
              <a:spcBef>
                <a:spcPts val="850"/>
              </a:spcBef>
              <a:buClr>
                <a:srgbClr val="000000"/>
              </a:buClr>
              <a:buSzPct val="45000"/>
              <a:buFont typeface="Wingdings" charset="2"/>
              <a:buChar char=""/>
            </a:pPr>
            <a:r>
              <a:rPr lang="tr-TR" sz="1800" b="0" strike="noStrike" spc="-1">
                <a:solidFill>
                  <a:srgbClr val="000000"/>
                </a:solidFill>
                <a:latin typeface="Calibri"/>
              </a:rPr>
              <a:t>Third Outline Level</a:t>
            </a:r>
          </a:p>
          <a:p>
            <a:pPr marL="1728000" lvl="3" indent="-216000">
              <a:spcBef>
                <a:spcPts val="567"/>
              </a:spcBef>
              <a:buClr>
                <a:srgbClr val="000000"/>
              </a:buClr>
              <a:buSzPct val="75000"/>
              <a:buFont typeface="Symbol" charset="2"/>
              <a:buChar char=""/>
            </a:pPr>
            <a:r>
              <a:rPr lang="tr-TR" sz="1800" b="0" strike="noStrike" spc="-1">
                <a:solidFill>
                  <a:srgbClr val="000000"/>
                </a:solidFill>
                <a:latin typeface="Calibri"/>
              </a:rPr>
              <a:t>Fourth Outline Level</a:t>
            </a:r>
          </a:p>
          <a:p>
            <a:pPr marL="2160000" lvl="4" indent="-216000">
              <a:spcBef>
                <a:spcPts val="283"/>
              </a:spcBef>
              <a:buClr>
                <a:srgbClr val="000000"/>
              </a:buClr>
              <a:buSzPct val="45000"/>
              <a:buFont typeface="Wingdings" charset="2"/>
              <a:buChar char=""/>
            </a:pPr>
            <a:r>
              <a:rPr lang="tr-TR" sz="2000" b="0" strike="noStrike" spc="-1">
                <a:solidFill>
                  <a:srgbClr val="000000"/>
                </a:solidFill>
                <a:latin typeface="Calibri"/>
              </a:rPr>
              <a:t>Fifth Outline Level</a:t>
            </a:r>
          </a:p>
          <a:p>
            <a:pPr marL="2592000" lvl="5" indent="-216000">
              <a:spcBef>
                <a:spcPts val="283"/>
              </a:spcBef>
              <a:buClr>
                <a:srgbClr val="000000"/>
              </a:buClr>
              <a:buSzPct val="45000"/>
              <a:buFont typeface="Wingdings" charset="2"/>
              <a:buChar char=""/>
            </a:pPr>
            <a:r>
              <a:rPr lang="tr-TR" sz="2000" b="0" strike="noStrike" spc="-1">
                <a:solidFill>
                  <a:srgbClr val="000000"/>
                </a:solidFill>
                <a:latin typeface="Calibri"/>
              </a:rPr>
              <a:t>Sixth Outline Level</a:t>
            </a:r>
          </a:p>
          <a:p>
            <a:pPr marL="3024000" lvl="6" indent="-216000">
              <a:spcBef>
                <a:spcPts val="283"/>
              </a:spcBef>
              <a:buClr>
                <a:srgbClr val="000000"/>
              </a:buClr>
              <a:buSzPct val="45000"/>
              <a:buFont typeface="Wingdings" charset="2"/>
              <a:buChar char=""/>
            </a:pPr>
            <a:r>
              <a:rPr lang="tr-TR" sz="2000" b="0" strike="noStrike" spc="-1">
                <a:solidFill>
                  <a:srgbClr val="000000"/>
                </a:solidFill>
                <a:latin typeface="Calibri"/>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838080" y="365040"/>
            <a:ext cx="10515240" cy="1325160"/>
          </a:xfrm>
          <a:prstGeom prst="rect">
            <a:avLst/>
          </a:prstGeom>
        </p:spPr>
        <p:txBody>
          <a:bodyPr anchor="ctr"/>
          <a:lstStyle/>
          <a:p>
            <a:pPr>
              <a:lnSpc>
                <a:spcPct val="90000"/>
              </a:lnSpc>
            </a:pPr>
            <a:r>
              <a:rPr lang="tr-TR" sz="4400" b="0" strike="noStrike" spc="-1">
                <a:solidFill>
                  <a:srgbClr val="000000"/>
                </a:solidFill>
                <a:latin typeface="Calibri Light"/>
              </a:rPr>
              <a:t>Asıl başlık stili için tıklatın</a:t>
            </a:r>
            <a:endParaRPr lang="tr-TR" sz="4400" b="0" strike="noStrike" spc="-1">
              <a:solidFill>
                <a:srgbClr val="000000"/>
              </a:solidFill>
              <a:latin typeface="Calibri"/>
            </a:endParaRPr>
          </a:p>
        </p:txBody>
      </p:sp>
      <p:sp>
        <p:nvSpPr>
          <p:cNvPr id="42" name="PlaceHolder 2"/>
          <p:cNvSpPr>
            <a:spLocks noGrp="1"/>
          </p:cNvSpPr>
          <p:nvPr>
            <p:ph type="body"/>
          </p:nvPr>
        </p:nvSpPr>
        <p:spPr>
          <a:xfrm>
            <a:off x="838080" y="1825560"/>
            <a:ext cx="10515240" cy="4350960"/>
          </a:xfrm>
          <a:prstGeom prst="rect">
            <a:avLst/>
          </a:prstGeom>
        </p:spPr>
        <p:txBody>
          <a:bodyPr/>
          <a:lstStyle/>
          <a:p>
            <a:pPr marL="228600" indent="-228240">
              <a:lnSpc>
                <a:spcPct val="90000"/>
              </a:lnSpc>
              <a:spcBef>
                <a:spcPts val="1001"/>
              </a:spcBef>
              <a:buClr>
                <a:srgbClr val="000000"/>
              </a:buClr>
              <a:buFont typeface="Arial"/>
              <a:buChar char="•"/>
            </a:pPr>
            <a:r>
              <a:rPr lang="tr-TR" sz="2800" b="0" strike="noStrike" spc="-1">
                <a:solidFill>
                  <a:srgbClr val="000000"/>
                </a:solidFill>
                <a:latin typeface="Calibri"/>
              </a:rPr>
              <a:t>Asıl metin stillerini düzenle</a:t>
            </a:r>
          </a:p>
          <a:p>
            <a:pPr marL="685800" lvl="1" indent="-228240">
              <a:lnSpc>
                <a:spcPct val="90000"/>
              </a:lnSpc>
              <a:spcBef>
                <a:spcPts val="499"/>
              </a:spcBef>
              <a:buClr>
                <a:srgbClr val="000000"/>
              </a:buClr>
              <a:buFont typeface="Arial"/>
              <a:buChar char="•"/>
            </a:pPr>
            <a:r>
              <a:rPr lang="tr-TR" sz="2400" b="0" strike="noStrike" spc="-1">
                <a:solidFill>
                  <a:srgbClr val="000000"/>
                </a:solidFill>
                <a:latin typeface="Calibri"/>
              </a:rPr>
              <a:t>İkinci düzey</a:t>
            </a:r>
          </a:p>
          <a:p>
            <a:pPr marL="1143000" lvl="2" indent="-228240">
              <a:lnSpc>
                <a:spcPct val="90000"/>
              </a:lnSpc>
              <a:spcBef>
                <a:spcPts val="499"/>
              </a:spcBef>
              <a:buClr>
                <a:srgbClr val="000000"/>
              </a:buClr>
              <a:buFont typeface="Arial"/>
              <a:buChar char="•"/>
            </a:pPr>
            <a:r>
              <a:rPr lang="tr-TR" sz="2000" b="0" strike="noStrike" spc="-1">
                <a:solidFill>
                  <a:srgbClr val="000000"/>
                </a:solidFill>
                <a:latin typeface="Calibri"/>
              </a:rPr>
              <a:t>Üçüncü düzey</a:t>
            </a:r>
          </a:p>
          <a:p>
            <a:pPr marL="1600200" lvl="3" indent="-228240">
              <a:lnSpc>
                <a:spcPct val="90000"/>
              </a:lnSpc>
              <a:spcBef>
                <a:spcPts val="499"/>
              </a:spcBef>
              <a:buClr>
                <a:srgbClr val="000000"/>
              </a:buClr>
              <a:buFont typeface="Arial"/>
              <a:buChar char="•"/>
            </a:pPr>
            <a:r>
              <a:rPr lang="tr-TR" sz="1800" b="0" strike="noStrike" spc="-1">
                <a:solidFill>
                  <a:srgbClr val="000000"/>
                </a:solidFill>
                <a:latin typeface="Calibri"/>
              </a:rPr>
              <a:t>Dördüncü düzey</a:t>
            </a:r>
          </a:p>
          <a:p>
            <a:pPr marL="2057400" lvl="4" indent="-228240">
              <a:lnSpc>
                <a:spcPct val="90000"/>
              </a:lnSpc>
              <a:spcBef>
                <a:spcPts val="499"/>
              </a:spcBef>
              <a:buClr>
                <a:srgbClr val="000000"/>
              </a:buClr>
              <a:buFont typeface="Arial"/>
              <a:buChar char="•"/>
            </a:pPr>
            <a:r>
              <a:rPr lang="tr-TR" sz="1800" b="0" strike="noStrike" spc="-1">
                <a:solidFill>
                  <a:srgbClr val="000000"/>
                </a:solidFill>
                <a:latin typeface="Calibri"/>
              </a:rPr>
              <a:t>Beşinci düzey</a:t>
            </a:r>
          </a:p>
        </p:txBody>
      </p:sp>
      <p:sp>
        <p:nvSpPr>
          <p:cNvPr id="43" name="PlaceHolder 3"/>
          <p:cNvSpPr>
            <a:spLocks noGrp="1"/>
          </p:cNvSpPr>
          <p:nvPr>
            <p:ph type="dt"/>
          </p:nvPr>
        </p:nvSpPr>
        <p:spPr>
          <a:xfrm>
            <a:off x="838080" y="6356520"/>
            <a:ext cx="2742840" cy="364680"/>
          </a:xfrm>
          <a:prstGeom prst="rect">
            <a:avLst/>
          </a:prstGeom>
        </p:spPr>
        <p:txBody>
          <a:bodyPr anchor="ctr"/>
          <a:lstStyle/>
          <a:p>
            <a:pPr>
              <a:lnSpc>
                <a:spcPct val="100000"/>
              </a:lnSpc>
            </a:pPr>
            <a:fld id="{094506F3-5E41-442A-85E9-82FA93C3E035}" type="datetime">
              <a:rPr lang="en-US" sz="1200" b="0" strike="noStrike" spc="-1">
                <a:solidFill>
                  <a:srgbClr val="8B8B8B"/>
                </a:solidFill>
                <a:latin typeface="Calibri"/>
              </a:rPr>
              <a:t>11/2/2018</a:t>
            </a:fld>
            <a:endParaRPr lang="en-US" sz="1200" b="0" strike="noStrike" spc="-1">
              <a:latin typeface="Times New Roman"/>
            </a:endParaRPr>
          </a:p>
        </p:txBody>
      </p:sp>
      <p:sp>
        <p:nvSpPr>
          <p:cNvPr id="44" name="PlaceHolder 4"/>
          <p:cNvSpPr>
            <a:spLocks noGrp="1"/>
          </p:cNvSpPr>
          <p:nvPr>
            <p:ph type="ftr"/>
          </p:nvPr>
        </p:nvSpPr>
        <p:spPr>
          <a:xfrm>
            <a:off x="4038480" y="6356520"/>
            <a:ext cx="4114440" cy="364680"/>
          </a:xfrm>
          <a:prstGeom prst="rect">
            <a:avLst/>
          </a:prstGeom>
        </p:spPr>
        <p:txBody>
          <a:bodyPr anchor="ctr"/>
          <a:lstStyle/>
          <a:p>
            <a:endParaRPr lang="en-US" sz="2400" b="0" strike="noStrike" spc="-1">
              <a:latin typeface="Times New Roman"/>
            </a:endParaRPr>
          </a:p>
        </p:txBody>
      </p:sp>
      <p:sp>
        <p:nvSpPr>
          <p:cNvPr id="45" name="PlaceHolder 5"/>
          <p:cNvSpPr>
            <a:spLocks noGrp="1"/>
          </p:cNvSpPr>
          <p:nvPr>
            <p:ph type="sldNum"/>
          </p:nvPr>
        </p:nvSpPr>
        <p:spPr>
          <a:xfrm>
            <a:off x="8610480" y="6356520"/>
            <a:ext cx="2742840" cy="364680"/>
          </a:xfrm>
          <a:prstGeom prst="rect">
            <a:avLst/>
          </a:prstGeom>
        </p:spPr>
        <p:txBody>
          <a:bodyPr anchor="ctr"/>
          <a:lstStyle/>
          <a:p>
            <a:pPr algn="r">
              <a:lnSpc>
                <a:spcPct val="100000"/>
              </a:lnSpc>
            </a:pPr>
            <a:fld id="{DC8567D1-0C56-4B73-B6AE-30F1AC10EE4B}" type="slidenum">
              <a:rPr lang="en-US" sz="1200" b="0" strike="noStrike" spc="-1">
                <a:solidFill>
                  <a:srgbClr val="8B8B8B"/>
                </a:solidFill>
                <a:latin typeface="Calibri"/>
              </a:rPr>
              <a:t>‹#›</a:t>
            </a:fld>
            <a:endParaRPr lang="en-US" sz="12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TextShape 1"/>
          <p:cNvSpPr txBox="1"/>
          <p:nvPr/>
        </p:nvSpPr>
        <p:spPr>
          <a:xfrm>
            <a:off x="1523880" y="1122480"/>
            <a:ext cx="9143640" cy="2387160"/>
          </a:xfrm>
          <a:prstGeom prst="rect">
            <a:avLst/>
          </a:prstGeom>
          <a:noFill/>
          <a:ln>
            <a:noFill/>
          </a:ln>
        </p:spPr>
        <p:txBody>
          <a:bodyPr anchor="b"/>
          <a:lstStyle/>
          <a:p>
            <a:pPr algn="ctr">
              <a:lnSpc>
                <a:spcPct val="90000"/>
              </a:lnSpc>
            </a:pPr>
            <a:r>
              <a:rPr lang="tr-TR" sz="6000" b="0" strike="noStrike" spc="-1" dirty="0">
                <a:solidFill>
                  <a:srgbClr val="000000"/>
                </a:solidFill>
                <a:latin typeface="Times New Roman" panose="02020603050405020304" pitchFamily="18" charset="0"/>
                <a:cs typeface="Times New Roman" panose="02020603050405020304" pitchFamily="18" charset="0"/>
              </a:rPr>
              <a:t>HUN214 Macar Edebiyatına Giriş</a:t>
            </a:r>
          </a:p>
        </p:txBody>
      </p:sp>
      <p:sp>
        <p:nvSpPr>
          <p:cNvPr id="83" name="TextShape 2"/>
          <p:cNvSpPr txBox="1"/>
          <p:nvPr/>
        </p:nvSpPr>
        <p:spPr>
          <a:xfrm>
            <a:off x="1523880" y="3602160"/>
            <a:ext cx="9143640" cy="1655280"/>
          </a:xfrm>
          <a:prstGeom prst="rect">
            <a:avLst/>
          </a:prstGeom>
          <a:noFill/>
          <a:ln>
            <a:noFill/>
          </a:ln>
        </p:spPr>
        <p:txBody>
          <a:bodyPr/>
          <a:lstStyle/>
          <a:p>
            <a:pPr algn="ctr">
              <a:lnSpc>
                <a:spcPct val="90000"/>
              </a:lnSpc>
              <a:spcBef>
                <a:spcPts val="1001"/>
              </a:spcBef>
            </a:pPr>
            <a:r>
              <a:rPr lang="en-US" sz="2400" b="0" strike="noStrike" spc="-1" dirty="0" err="1">
                <a:solidFill>
                  <a:srgbClr val="000000"/>
                </a:solidFill>
                <a:latin typeface="Times New Roman" panose="02020603050405020304" pitchFamily="18" charset="0"/>
                <a:cs typeface="Times New Roman" panose="02020603050405020304" pitchFamily="18" charset="0"/>
              </a:rPr>
              <a:t>Macar</a:t>
            </a:r>
            <a:r>
              <a:rPr lang="en-US" sz="2400" b="0" strike="noStrike" spc="-1" dirty="0">
                <a:solidFill>
                  <a:srgbClr val="000000"/>
                </a:solidFill>
                <a:latin typeface="Times New Roman" panose="02020603050405020304" pitchFamily="18" charset="0"/>
                <a:cs typeface="Times New Roman" panose="02020603050405020304" pitchFamily="18" charset="0"/>
              </a:rPr>
              <a:t> </a:t>
            </a:r>
            <a:r>
              <a:rPr lang="en-US" sz="2400" b="0" strike="noStrike" spc="-1" dirty="0" err="1">
                <a:solidFill>
                  <a:srgbClr val="000000"/>
                </a:solidFill>
                <a:latin typeface="Times New Roman" panose="02020603050405020304" pitchFamily="18" charset="0"/>
                <a:cs typeface="Times New Roman" panose="02020603050405020304" pitchFamily="18" charset="0"/>
              </a:rPr>
              <a:t>Edebiyatının</a:t>
            </a:r>
            <a:r>
              <a:rPr lang="en-US" sz="2400" b="0" strike="noStrike" spc="-1" dirty="0">
                <a:solidFill>
                  <a:srgbClr val="000000"/>
                </a:solidFill>
                <a:latin typeface="Times New Roman" panose="02020603050405020304" pitchFamily="18" charset="0"/>
                <a:cs typeface="Times New Roman" panose="02020603050405020304" pitchFamily="18" charset="0"/>
              </a:rPr>
              <a:t> </a:t>
            </a:r>
            <a:r>
              <a:rPr lang="en-US" sz="2400" b="0" strike="noStrike" spc="-1" dirty="0" err="1">
                <a:solidFill>
                  <a:srgbClr val="000000"/>
                </a:solidFill>
                <a:latin typeface="Times New Roman" panose="02020603050405020304" pitchFamily="18" charset="0"/>
                <a:cs typeface="Times New Roman" panose="02020603050405020304" pitchFamily="18" charset="0"/>
              </a:rPr>
              <a:t>Kökenleri</a:t>
            </a:r>
            <a:endParaRPr lang="en-US" sz="2400" b="0" strike="noStrike" spc="-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extShape 1"/>
          <p:cNvSpPr txBox="1"/>
          <p:nvPr/>
        </p:nvSpPr>
        <p:spPr>
          <a:xfrm>
            <a:off x="838080" y="365040"/>
            <a:ext cx="10515240" cy="1325160"/>
          </a:xfrm>
          <a:prstGeom prst="rect">
            <a:avLst/>
          </a:prstGeom>
          <a:noFill/>
          <a:ln>
            <a:noFill/>
          </a:ln>
        </p:spPr>
        <p:txBody>
          <a:bodyPr anchor="ctr"/>
          <a:lstStyle/>
          <a:p>
            <a:pPr algn="ctr">
              <a:lnSpc>
                <a:spcPct val="90000"/>
              </a:lnSpc>
            </a:pPr>
            <a:r>
              <a:rPr lang="tr-TR" sz="4400" b="0" strike="noStrike" spc="-1" dirty="0">
                <a:solidFill>
                  <a:srgbClr val="000000"/>
                </a:solidFill>
                <a:latin typeface="Times New Roman" panose="02020603050405020304" pitchFamily="18" charset="0"/>
                <a:cs typeface="Times New Roman" panose="02020603050405020304" pitchFamily="18" charset="0"/>
              </a:rPr>
              <a:t>Macaristan Nerededir?</a:t>
            </a:r>
          </a:p>
        </p:txBody>
      </p:sp>
      <p:sp>
        <p:nvSpPr>
          <p:cNvPr id="85" name="TextShape 2"/>
          <p:cNvSpPr txBox="1"/>
          <p:nvPr/>
        </p:nvSpPr>
        <p:spPr>
          <a:xfrm>
            <a:off x="838080" y="1825560"/>
            <a:ext cx="10515240" cy="4350960"/>
          </a:xfrm>
          <a:prstGeom prst="rect">
            <a:avLst/>
          </a:prstGeom>
          <a:noFill/>
          <a:ln>
            <a:noFill/>
          </a:ln>
        </p:spPr>
        <p:txBody>
          <a:bodyPr/>
          <a:lstStyle/>
          <a:p>
            <a:pPr marL="228600" indent="-228240">
              <a:lnSpc>
                <a:spcPct val="90000"/>
              </a:lnSpc>
              <a:spcBef>
                <a:spcPts val="1001"/>
              </a:spcBef>
              <a:buClr>
                <a:srgbClr val="000000"/>
              </a:buClr>
              <a:buFont typeface="Arial"/>
              <a:buChar char="•"/>
            </a:pPr>
            <a:r>
              <a:rPr lang="tr-TR" sz="2800" b="0" strike="noStrike" spc="-1" dirty="0">
                <a:solidFill>
                  <a:srgbClr val="000000"/>
                </a:solidFill>
                <a:latin typeface="Times New Roman" panose="02020603050405020304" pitchFamily="18" charset="0"/>
                <a:cs typeface="Times New Roman" panose="02020603050405020304" pitchFamily="18" charset="0"/>
              </a:rPr>
              <a:t>Herhangi bir milletin veya etnisitenin edebiyatı, o milletin/etnisitenin tarihsel yolculuğu ve halihazırda içerisinde bulunduğu coğrafi bölge ve medeni/kültürel çevre ile doğrudan ilişkilidir.</a:t>
            </a:r>
          </a:p>
          <a:p>
            <a:pPr marL="228600" indent="-228240">
              <a:lnSpc>
                <a:spcPct val="90000"/>
              </a:lnSpc>
              <a:spcBef>
                <a:spcPts val="1001"/>
              </a:spcBef>
              <a:buClr>
                <a:srgbClr val="000000"/>
              </a:buClr>
              <a:buFont typeface="Arial"/>
              <a:buChar char="•"/>
            </a:pPr>
            <a:r>
              <a:rPr lang="tr-TR" sz="2800" b="0" strike="noStrike" spc="-1" dirty="0">
                <a:solidFill>
                  <a:srgbClr val="000000"/>
                </a:solidFill>
                <a:latin typeface="Times New Roman" panose="02020603050405020304" pitchFamily="18" charset="0"/>
                <a:cs typeface="Times New Roman" panose="02020603050405020304" pitchFamily="18" charset="0"/>
              </a:rPr>
              <a:t>Macarlar bugün Macaristan olarak bildiğimiz topraklara uzun bir tarihsel yolculuğun ardından, milattan sonra 896 tarihinde gelmiştir.</a:t>
            </a:r>
          </a:p>
          <a:p>
            <a:pPr marL="228600" indent="-228240">
              <a:lnSpc>
                <a:spcPct val="90000"/>
              </a:lnSpc>
              <a:spcBef>
                <a:spcPts val="1001"/>
              </a:spcBef>
              <a:buClr>
                <a:srgbClr val="000000"/>
              </a:buClr>
              <a:buFont typeface="Arial"/>
              <a:buChar char="•"/>
            </a:pPr>
            <a:r>
              <a:rPr lang="tr-TR" sz="2800" b="0" strike="noStrike" spc="-1" dirty="0">
                <a:solidFill>
                  <a:srgbClr val="000000"/>
                </a:solidFill>
                <a:latin typeface="Times New Roman" panose="02020603050405020304" pitchFamily="18" charset="0"/>
                <a:cs typeface="Times New Roman" panose="02020603050405020304" pitchFamily="18" charset="0"/>
              </a:rPr>
              <a:t>Dolayısıyla Macar edebiyatını anlayabilmek için öncelikle Macaristan’ın içerisinde bulunduğu medeni/kültürel çevreyi bilmek gerekir.</a:t>
            </a: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TextShape 1"/>
          <p:cNvSpPr txBox="1"/>
          <p:nvPr/>
        </p:nvSpPr>
        <p:spPr>
          <a:xfrm>
            <a:off x="838080" y="365040"/>
            <a:ext cx="10515240" cy="1325160"/>
          </a:xfrm>
          <a:prstGeom prst="rect">
            <a:avLst/>
          </a:prstGeom>
          <a:noFill/>
          <a:ln>
            <a:noFill/>
          </a:ln>
        </p:spPr>
        <p:txBody>
          <a:bodyPr anchor="ctr"/>
          <a:lstStyle/>
          <a:p>
            <a:pPr algn="ctr">
              <a:lnSpc>
                <a:spcPct val="90000"/>
              </a:lnSpc>
            </a:pPr>
            <a:r>
              <a:rPr lang="tr-TR" sz="4400" b="0" strike="noStrike" spc="-1" dirty="0">
                <a:solidFill>
                  <a:srgbClr val="000000"/>
                </a:solidFill>
                <a:latin typeface="Times New Roman" panose="02020603050405020304" pitchFamily="18" charset="0"/>
                <a:cs typeface="Times New Roman" panose="02020603050405020304" pitchFamily="18" charset="0"/>
              </a:rPr>
              <a:t>Macaristan Nerededir?</a:t>
            </a:r>
          </a:p>
        </p:txBody>
      </p:sp>
      <p:sp>
        <p:nvSpPr>
          <p:cNvPr id="87" name="TextShape 2"/>
          <p:cNvSpPr txBox="1"/>
          <p:nvPr/>
        </p:nvSpPr>
        <p:spPr>
          <a:xfrm>
            <a:off x="838080" y="1825560"/>
            <a:ext cx="10515240" cy="4350960"/>
          </a:xfrm>
          <a:prstGeom prst="rect">
            <a:avLst/>
          </a:prstGeom>
          <a:noFill/>
          <a:ln>
            <a:noFill/>
          </a:ln>
        </p:spPr>
        <p:txBody>
          <a:bodyPr>
            <a:normAutofit lnSpcReduction="10000"/>
          </a:bodyPr>
          <a:lstStyle/>
          <a:p>
            <a:pPr marL="228600" indent="-228240">
              <a:lnSpc>
                <a:spcPct val="90000"/>
              </a:lnSpc>
              <a:spcBef>
                <a:spcPts val="1001"/>
              </a:spcBef>
              <a:buClr>
                <a:srgbClr val="000000"/>
              </a:buClr>
              <a:buFont typeface="Arial"/>
              <a:buChar char="•"/>
            </a:pPr>
            <a:r>
              <a:rPr lang="tr-TR" sz="2800" b="0" strike="noStrike" spc="-1" dirty="0">
                <a:solidFill>
                  <a:srgbClr val="000000"/>
                </a:solidFill>
                <a:latin typeface="Times New Roman" panose="02020603050405020304" pitchFamily="18" charset="0"/>
                <a:cs typeface="Times New Roman" panose="02020603050405020304" pitchFamily="18" charset="0"/>
              </a:rPr>
              <a:t>Macaristan ve Macarlar söz konusu olduğunda ortalama insanın kafasında bu ülkenin bir Doğu Avrupa veya Balkan ülkesi ve Macarların da Türklerle akraba bir kavim olduğu yanlış inancı mevcuttur. Üstelik buna bir de Hollywood filmlerindeki Karpat Dağları ve </a:t>
            </a:r>
            <a:r>
              <a:rPr lang="tr-TR" sz="2800" b="0" strike="noStrike" spc="-1" dirty="0" err="1">
                <a:solidFill>
                  <a:srgbClr val="000000"/>
                </a:solidFill>
                <a:latin typeface="Times New Roman" panose="02020603050405020304" pitchFamily="18" charset="0"/>
                <a:cs typeface="Times New Roman" panose="02020603050405020304" pitchFamily="18" charset="0"/>
              </a:rPr>
              <a:t>Transilvanya</a:t>
            </a:r>
            <a:r>
              <a:rPr lang="tr-TR" sz="2800" b="0" strike="noStrike" spc="-1" dirty="0">
                <a:solidFill>
                  <a:srgbClr val="000000"/>
                </a:solidFill>
                <a:latin typeface="Times New Roman" panose="02020603050405020304" pitchFamily="18" charset="0"/>
                <a:cs typeface="Times New Roman" panose="02020603050405020304" pitchFamily="18" charset="0"/>
              </a:rPr>
              <a:t> şablonları, ayrıca Çigan müziği ve Çingene obaları görüntüleri eklenince insanın kafasındaki Macaristan ve Macar imajı hayli egzotik bir hal alır.</a:t>
            </a:r>
          </a:p>
          <a:p>
            <a:pPr marL="228600" indent="-228240">
              <a:lnSpc>
                <a:spcPct val="90000"/>
              </a:lnSpc>
              <a:spcBef>
                <a:spcPts val="1001"/>
              </a:spcBef>
              <a:buClr>
                <a:srgbClr val="000000"/>
              </a:buClr>
              <a:buFont typeface="Arial"/>
              <a:buChar char="•"/>
            </a:pPr>
            <a:r>
              <a:rPr lang="tr-TR" sz="2800" b="0" strike="noStrike" spc="-1" dirty="0">
                <a:solidFill>
                  <a:srgbClr val="000000"/>
                </a:solidFill>
                <a:latin typeface="Times New Roman" panose="02020603050405020304" pitchFamily="18" charset="0"/>
                <a:cs typeface="Times New Roman" panose="02020603050405020304" pitchFamily="18" charset="0"/>
              </a:rPr>
              <a:t>Macarların Türklerle akraba olmadığı ve fakat aralarında geçmişi çok eski tarihlere giden bir birliktelik ve ilişkiler bütünü olduğu artık bilim tarafından iyi kanıtlanmış bir olgudur ve bu mesele hakkında sayısız yayın yapılmıştır.</a:t>
            </a: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extShape 1"/>
          <p:cNvSpPr txBox="1"/>
          <p:nvPr/>
        </p:nvSpPr>
        <p:spPr>
          <a:xfrm>
            <a:off x="838080" y="365040"/>
            <a:ext cx="10515240" cy="1325160"/>
          </a:xfrm>
          <a:prstGeom prst="rect">
            <a:avLst/>
          </a:prstGeom>
          <a:noFill/>
          <a:ln>
            <a:noFill/>
          </a:ln>
        </p:spPr>
        <p:txBody>
          <a:bodyPr anchor="ctr"/>
          <a:lstStyle/>
          <a:p>
            <a:pPr algn="ctr">
              <a:lnSpc>
                <a:spcPct val="90000"/>
              </a:lnSpc>
            </a:pPr>
            <a:r>
              <a:rPr lang="tr-TR" sz="4400" b="0" strike="noStrike" spc="-1" dirty="0" smtClean="0">
                <a:solidFill>
                  <a:srgbClr val="000000"/>
                </a:solidFill>
                <a:latin typeface="Times New Roman" panose="02020603050405020304" pitchFamily="18" charset="0"/>
                <a:cs typeface="Times New Roman" panose="02020603050405020304" pitchFamily="18" charset="0"/>
              </a:rPr>
              <a:t>Macarların Hıristiyan Olması</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89" name="TextShape 2"/>
          <p:cNvSpPr txBox="1"/>
          <p:nvPr/>
        </p:nvSpPr>
        <p:spPr>
          <a:xfrm>
            <a:off x="838080" y="1825560"/>
            <a:ext cx="10515240" cy="4350960"/>
          </a:xfrm>
          <a:prstGeom prst="rect">
            <a:avLst/>
          </a:prstGeom>
          <a:noFill/>
          <a:ln>
            <a:noFill/>
          </a:ln>
        </p:spPr>
        <p:txBody>
          <a:bodyPr>
            <a:normAutofit lnSpcReduction="10000"/>
          </a:bodyPr>
          <a:lstStyle/>
          <a:p>
            <a:pPr marL="228600" indent="-228240">
              <a:lnSpc>
                <a:spcPct val="90000"/>
              </a:lnSpc>
              <a:spcBef>
                <a:spcPts val="1001"/>
              </a:spcBef>
              <a:buClr>
                <a:srgbClr val="000000"/>
              </a:buClr>
              <a:buFont typeface="Arial"/>
              <a:buChar char="•"/>
            </a:pPr>
            <a:r>
              <a:rPr lang="tr-TR" sz="2800" b="0" strike="noStrike" spc="-1" dirty="0">
                <a:solidFill>
                  <a:srgbClr val="000000"/>
                </a:solidFill>
                <a:latin typeface="Times New Roman" panose="02020603050405020304" pitchFamily="18" charset="0"/>
                <a:cs typeface="Times New Roman" panose="02020603050405020304" pitchFamily="18" charset="0"/>
              </a:rPr>
              <a:t>Macar-Türk akrabalığı inancının kaynağı daha ziyade Macarların 9. yüzyılın sonunda bugünkü Macaristan’a yerleşmelerinden önceki tarihsel verilerdir ve Macar tarihinin bu evresi en nihayet Avrasya bozkırları tarihinin bir parçasıdır.</a:t>
            </a:r>
          </a:p>
          <a:p>
            <a:pPr marL="228600" indent="-228240">
              <a:lnSpc>
                <a:spcPct val="90000"/>
              </a:lnSpc>
              <a:spcBef>
                <a:spcPts val="1001"/>
              </a:spcBef>
              <a:buClr>
                <a:srgbClr val="000000"/>
              </a:buClr>
              <a:buFont typeface="Arial"/>
              <a:buChar char="•"/>
            </a:pPr>
            <a:r>
              <a:rPr lang="tr-TR" sz="2800" b="0" strike="noStrike" spc="-1" dirty="0">
                <a:solidFill>
                  <a:srgbClr val="000000"/>
                </a:solidFill>
                <a:latin typeface="Times New Roman" panose="02020603050405020304" pitchFamily="18" charset="0"/>
                <a:cs typeface="Times New Roman" panose="02020603050405020304" pitchFamily="18" charset="0"/>
              </a:rPr>
              <a:t>Macarların 11. yüzyılın hemen başında Kral Aziz </a:t>
            </a:r>
            <a:r>
              <a:rPr lang="tr-TR" sz="2800" b="0" strike="noStrike" spc="-1" dirty="0" err="1">
                <a:solidFill>
                  <a:srgbClr val="000000"/>
                </a:solidFill>
                <a:latin typeface="Times New Roman" panose="02020603050405020304" pitchFamily="18" charset="0"/>
                <a:cs typeface="Times New Roman" panose="02020603050405020304" pitchFamily="18" charset="0"/>
              </a:rPr>
              <a:t>István</a:t>
            </a:r>
            <a:r>
              <a:rPr lang="tr-TR" sz="2800" b="0" strike="noStrike" spc="-1" dirty="0">
                <a:solidFill>
                  <a:srgbClr val="000000"/>
                </a:solidFill>
                <a:latin typeface="Times New Roman" panose="02020603050405020304" pitchFamily="18" charset="0"/>
                <a:cs typeface="Times New Roman" panose="02020603050405020304" pitchFamily="18" charset="0"/>
              </a:rPr>
              <a:t> eliyle Hıristiyanlaşması ile birlikte artık Macar tarihi Avrupa tarihinin organik bir parçası haline gelmiştir.</a:t>
            </a:r>
          </a:p>
          <a:p>
            <a:pPr marL="228600" indent="-228240">
              <a:lnSpc>
                <a:spcPct val="90000"/>
              </a:lnSpc>
              <a:spcBef>
                <a:spcPts val="1001"/>
              </a:spcBef>
              <a:buClr>
                <a:srgbClr val="000000"/>
              </a:buClr>
              <a:buFont typeface="Arial"/>
              <a:buChar char="•"/>
            </a:pPr>
            <a:r>
              <a:rPr lang="tr-TR" sz="2800" b="0" strike="noStrike" spc="-1" dirty="0">
                <a:solidFill>
                  <a:srgbClr val="000000"/>
                </a:solidFill>
                <a:latin typeface="Times New Roman" panose="02020603050405020304" pitchFamily="18" charset="0"/>
                <a:cs typeface="Times New Roman" panose="02020603050405020304" pitchFamily="18" charset="0"/>
              </a:rPr>
              <a:t>Fakat bununla birlikte bu topraklara yönelik Peçenek, Kuman akınları ve yerleşimleri, hatta Moğol istilası örneklerinde görüldüğü üzere Macaristan’ın Avrasya bozkırları ile olan ilişkisi coğrafi konumu dolayısıyla devam edecektir.</a:t>
            </a: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extShape 1"/>
          <p:cNvSpPr txBox="1"/>
          <p:nvPr/>
        </p:nvSpPr>
        <p:spPr>
          <a:xfrm>
            <a:off x="838080" y="365040"/>
            <a:ext cx="10515240" cy="1325160"/>
          </a:xfrm>
          <a:prstGeom prst="rect">
            <a:avLst/>
          </a:prstGeom>
          <a:noFill/>
          <a:ln>
            <a:noFill/>
          </a:ln>
        </p:spPr>
        <p:txBody>
          <a:bodyPr anchor="ctr"/>
          <a:lstStyle/>
          <a:p>
            <a:pPr algn="ctr">
              <a:lnSpc>
                <a:spcPct val="90000"/>
              </a:lnSpc>
            </a:pPr>
            <a:r>
              <a:rPr lang="tr-TR" sz="4400" b="0" strike="noStrike" spc="-1" dirty="0" smtClean="0">
                <a:solidFill>
                  <a:srgbClr val="000000"/>
                </a:solidFill>
                <a:latin typeface="Times New Roman" panose="02020603050405020304" pitchFamily="18" charset="0"/>
                <a:cs typeface="Times New Roman" panose="02020603050405020304" pitchFamily="18" charset="0"/>
              </a:rPr>
              <a:t>Batı Hıristiyanlığı</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91" name="TextShape 2"/>
          <p:cNvSpPr txBox="1"/>
          <p:nvPr/>
        </p:nvSpPr>
        <p:spPr>
          <a:xfrm>
            <a:off x="838080" y="1825560"/>
            <a:ext cx="10515240" cy="4350960"/>
          </a:xfrm>
          <a:prstGeom prst="rect">
            <a:avLst/>
          </a:prstGeom>
          <a:noFill/>
          <a:ln>
            <a:noFill/>
          </a:ln>
        </p:spPr>
        <p:txBody>
          <a:bodyPr/>
          <a:lstStyle/>
          <a:p>
            <a:pPr marL="228600" indent="-228240">
              <a:lnSpc>
                <a:spcPct val="90000"/>
              </a:lnSpc>
              <a:spcBef>
                <a:spcPts val="1001"/>
              </a:spcBef>
              <a:buClr>
                <a:srgbClr val="000000"/>
              </a:buClr>
              <a:buFont typeface="Arial"/>
              <a:buChar char="•"/>
            </a:pPr>
            <a:r>
              <a:rPr lang="tr-TR" sz="2800" b="0" strike="noStrike" spc="-1" dirty="0">
                <a:solidFill>
                  <a:srgbClr val="000000"/>
                </a:solidFill>
                <a:latin typeface="Times New Roman" panose="02020603050405020304" pitchFamily="18" charset="0"/>
                <a:cs typeface="Times New Roman" panose="02020603050405020304" pitchFamily="18" charset="0"/>
              </a:rPr>
              <a:t>Yaşadıkları coğrafya ve mensup oldukları din, insan topluluklarının kültürel-medeni  ve hatta gündelik ilişkilerini de belirleyici şekilde etkiler; dolayısıyla Macarların </a:t>
            </a:r>
            <a:r>
              <a:rPr lang="tr-TR" sz="2800" b="0" i="1" strike="noStrike" spc="-1" dirty="0">
                <a:solidFill>
                  <a:srgbClr val="000000"/>
                </a:solidFill>
                <a:latin typeface="Times New Roman" panose="02020603050405020304" pitchFamily="18" charset="0"/>
                <a:cs typeface="Times New Roman" panose="02020603050405020304" pitchFamily="18" charset="0"/>
              </a:rPr>
              <a:t>Roma Kilisesi</a:t>
            </a:r>
            <a:r>
              <a:rPr lang="tr-TR" sz="2800" b="0" strike="noStrike" spc="-1" dirty="0">
                <a:solidFill>
                  <a:srgbClr val="000000"/>
                </a:solidFill>
                <a:latin typeface="Times New Roman" panose="02020603050405020304" pitchFamily="18" charset="0"/>
                <a:cs typeface="Times New Roman" panose="02020603050405020304" pitchFamily="18" charset="0"/>
              </a:rPr>
              <a:t>’nin öğretisini benimsemesi, onların </a:t>
            </a:r>
            <a:r>
              <a:rPr lang="tr-TR" sz="2800" b="0" i="1" strike="noStrike" spc="-1" dirty="0">
                <a:solidFill>
                  <a:srgbClr val="000000"/>
                </a:solidFill>
                <a:latin typeface="Times New Roman" panose="02020603050405020304" pitchFamily="18" charset="0"/>
                <a:cs typeface="Times New Roman" panose="02020603050405020304" pitchFamily="18" charset="0"/>
              </a:rPr>
              <a:t>Batı Medeniyetinin</a:t>
            </a:r>
            <a:r>
              <a:rPr lang="tr-TR" sz="2800" b="0" strike="noStrike" spc="-1" dirty="0">
                <a:solidFill>
                  <a:srgbClr val="000000"/>
                </a:solidFill>
                <a:latin typeface="Times New Roman" panose="02020603050405020304" pitchFamily="18" charset="0"/>
                <a:cs typeface="Times New Roman" panose="02020603050405020304" pitchFamily="18" charset="0"/>
              </a:rPr>
              <a:t> bir parçası haline gelmesini sağlamış ve bu tarihten sonraki bütün toplumsal yapılanmayı bu yönde değiştirmiş ve dönüştürmüştür.</a:t>
            </a: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TextShape 1"/>
          <p:cNvSpPr txBox="1"/>
          <p:nvPr/>
        </p:nvSpPr>
        <p:spPr>
          <a:xfrm>
            <a:off x="838080" y="365040"/>
            <a:ext cx="10515240" cy="1325160"/>
          </a:xfrm>
          <a:prstGeom prst="rect">
            <a:avLst/>
          </a:prstGeom>
          <a:noFill/>
          <a:ln>
            <a:noFill/>
          </a:ln>
        </p:spPr>
        <p:txBody>
          <a:bodyPr anchor="ctr"/>
          <a:lstStyle/>
          <a:p>
            <a:pPr algn="ctr">
              <a:lnSpc>
                <a:spcPct val="90000"/>
              </a:lnSpc>
            </a:pPr>
            <a:r>
              <a:rPr lang="tr-TR" sz="4400" b="0" strike="noStrike" spc="-1" dirty="0" smtClean="0">
                <a:solidFill>
                  <a:srgbClr val="000000"/>
                </a:solidFill>
                <a:latin typeface="Times New Roman" panose="02020603050405020304" pitchFamily="18" charset="0"/>
                <a:cs typeface="Times New Roman" panose="02020603050405020304" pitchFamily="18" charset="0"/>
              </a:rPr>
              <a:t>Macar Nüfusu</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93" name="TextShape 2"/>
          <p:cNvSpPr txBox="1"/>
          <p:nvPr/>
        </p:nvSpPr>
        <p:spPr>
          <a:xfrm>
            <a:off x="838080" y="1825560"/>
            <a:ext cx="10515240" cy="4350960"/>
          </a:xfrm>
          <a:prstGeom prst="rect">
            <a:avLst/>
          </a:prstGeom>
          <a:noFill/>
          <a:ln>
            <a:noFill/>
          </a:ln>
        </p:spPr>
        <p:txBody>
          <a:bodyPr/>
          <a:lstStyle/>
          <a:p>
            <a:pPr marL="228600" indent="-228240">
              <a:lnSpc>
                <a:spcPct val="90000"/>
              </a:lnSpc>
              <a:spcBef>
                <a:spcPts val="1001"/>
              </a:spcBef>
              <a:buClr>
                <a:srgbClr val="000000"/>
              </a:buClr>
              <a:buFont typeface="Arial"/>
              <a:buChar char="•"/>
            </a:pPr>
            <a:r>
              <a:rPr lang="tr-TR" sz="2800" b="0" strike="noStrike" spc="-1" dirty="0">
                <a:solidFill>
                  <a:srgbClr val="000000"/>
                </a:solidFill>
                <a:latin typeface="Times New Roman" panose="02020603050405020304" pitchFamily="18" charset="0"/>
                <a:cs typeface="Times New Roman" panose="02020603050405020304" pitchFamily="18" charset="0"/>
              </a:rPr>
              <a:t>Öncelikle bu ülkeye ismini veren Macarların, adına Karpatlar Havzası denilen bu topraklarda nerelerde ve hangi sayıda yaşadıkları önemlidir; çünkü bu, Macaristan’ın günümüzdeki siyasi-stratejik durumunun en büyük belirleyicisidir.</a:t>
            </a:r>
          </a:p>
          <a:p>
            <a:pPr marL="228600" indent="-228240">
              <a:lnSpc>
                <a:spcPct val="90000"/>
              </a:lnSpc>
              <a:spcBef>
                <a:spcPts val="1001"/>
              </a:spcBef>
              <a:buClr>
                <a:srgbClr val="000000"/>
              </a:buClr>
              <a:buFont typeface="Arial"/>
              <a:buChar char="•"/>
            </a:pPr>
            <a:r>
              <a:rPr lang="tr-TR" sz="2800" b="0" strike="noStrike" spc="-1" dirty="0">
                <a:solidFill>
                  <a:srgbClr val="000000"/>
                </a:solidFill>
                <a:latin typeface="Times New Roman" panose="02020603050405020304" pitchFamily="18" charset="0"/>
                <a:cs typeface="Times New Roman" panose="02020603050405020304" pitchFamily="18" charset="0"/>
              </a:rPr>
              <a:t>1980 yılı verilerine göre dünya üzerinde toplam olarak 14.450.000 Macar yaşıyor. Macaristan’ı aynı zamanda tarihsel bir varlık olarak da düşünürsek, sadece Macaristan’daki ve ona komşu ülkelerdeki Macar nüfusu bizim için daha anlamlı olacaktır, zira bu bölgenin ötesindeki Macar varlığı olsa olsa diaspora kavramıyla açıklanabilir.</a:t>
            </a: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TextShape 1"/>
          <p:cNvSpPr txBox="1"/>
          <p:nvPr/>
        </p:nvSpPr>
        <p:spPr>
          <a:xfrm>
            <a:off x="838080" y="365040"/>
            <a:ext cx="10515240" cy="1325160"/>
          </a:xfrm>
          <a:prstGeom prst="rect">
            <a:avLst/>
          </a:prstGeom>
          <a:noFill/>
          <a:ln>
            <a:noFill/>
          </a:ln>
        </p:spPr>
        <p:txBody>
          <a:bodyPr anchor="ctr"/>
          <a:lstStyle/>
          <a:p>
            <a:pPr algn="ctr">
              <a:lnSpc>
                <a:spcPct val="90000"/>
              </a:lnSpc>
            </a:pPr>
            <a:r>
              <a:rPr lang="tr-TR" sz="4400" b="0" strike="noStrike" spc="-1" dirty="0" smtClean="0">
                <a:solidFill>
                  <a:srgbClr val="000000"/>
                </a:solidFill>
                <a:latin typeface="Times New Roman" panose="02020603050405020304" pitchFamily="18" charset="0"/>
                <a:cs typeface="Times New Roman" panose="02020603050405020304" pitchFamily="18" charset="0"/>
              </a:rPr>
              <a:t>Macar Nüfusu</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95" name="TextShape 2"/>
          <p:cNvSpPr txBox="1"/>
          <p:nvPr/>
        </p:nvSpPr>
        <p:spPr>
          <a:xfrm>
            <a:off x="838080" y="1825560"/>
            <a:ext cx="10515240" cy="4350960"/>
          </a:xfrm>
          <a:prstGeom prst="rect">
            <a:avLst/>
          </a:prstGeom>
          <a:noFill/>
          <a:ln>
            <a:noFill/>
          </a:ln>
        </p:spPr>
        <p:txBody>
          <a:bodyPr/>
          <a:lstStyle/>
          <a:p>
            <a:pPr>
              <a:lnSpc>
                <a:spcPct val="90000"/>
              </a:lnSpc>
              <a:spcBef>
                <a:spcPts val="1001"/>
              </a:spcBef>
            </a:pPr>
            <a:r>
              <a:rPr lang="tr-TR" sz="2800" b="0" strike="noStrike" spc="-1" dirty="0">
                <a:solidFill>
                  <a:srgbClr val="000000"/>
                </a:solidFill>
                <a:latin typeface="Times New Roman" panose="02020603050405020304" pitchFamily="18" charset="0"/>
                <a:cs typeface="Times New Roman" panose="02020603050405020304" pitchFamily="18" charset="0"/>
              </a:rPr>
              <a:t>Dolayısıyla, anılan yılın verilerine göre Macar nüfusun dağılımı şu şekildedir:</a:t>
            </a:r>
          </a:p>
          <a:p>
            <a:pPr>
              <a:lnSpc>
                <a:spcPct val="90000"/>
              </a:lnSpc>
              <a:spcBef>
                <a:spcPts val="1001"/>
              </a:spcBef>
            </a:pPr>
            <a:endParaRPr lang="tr-TR" sz="2800" b="0" strike="noStrike" spc="-1" dirty="0">
              <a:solidFill>
                <a:srgbClr val="000000"/>
              </a:solidFill>
              <a:latin typeface="Times New Roman" panose="02020603050405020304" pitchFamily="18" charset="0"/>
              <a:cs typeface="Times New Roman" panose="02020603050405020304" pitchFamily="18" charset="0"/>
            </a:endParaRPr>
          </a:p>
          <a:p>
            <a:pPr marL="228600" indent="-228240">
              <a:lnSpc>
                <a:spcPct val="90000"/>
              </a:lnSpc>
              <a:spcBef>
                <a:spcPts val="1001"/>
              </a:spcBef>
              <a:buClr>
                <a:srgbClr val="000000"/>
              </a:buClr>
              <a:buFont typeface="Arial"/>
              <a:buChar char="•"/>
            </a:pPr>
            <a:r>
              <a:rPr lang="tr-TR" sz="2800" b="0" strike="noStrike" spc="-1" dirty="0">
                <a:solidFill>
                  <a:srgbClr val="000000"/>
                </a:solidFill>
                <a:latin typeface="Times New Roman" panose="02020603050405020304" pitchFamily="18" charset="0"/>
                <a:cs typeface="Times New Roman" panose="02020603050405020304" pitchFamily="18" charset="0"/>
              </a:rPr>
              <a:t>Macaristan					10.000.000</a:t>
            </a:r>
          </a:p>
          <a:p>
            <a:pPr marL="228600" indent="-228240">
              <a:lnSpc>
                <a:spcPct val="90000"/>
              </a:lnSpc>
              <a:spcBef>
                <a:spcPts val="1001"/>
              </a:spcBef>
              <a:buClr>
                <a:srgbClr val="000000"/>
              </a:buClr>
              <a:buFont typeface="Arial"/>
              <a:buChar char="•"/>
            </a:pPr>
            <a:r>
              <a:rPr lang="tr-TR" sz="2800" b="0" strike="noStrike" spc="-1" dirty="0">
                <a:solidFill>
                  <a:srgbClr val="000000"/>
                </a:solidFill>
                <a:latin typeface="Times New Roman" panose="02020603050405020304" pitchFamily="18" charset="0"/>
                <a:cs typeface="Times New Roman" panose="02020603050405020304" pitchFamily="18" charset="0"/>
              </a:rPr>
              <a:t>Avusturya					</a:t>
            </a:r>
            <a:r>
              <a:rPr lang="tr-TR" sz="2800" b="0" strike="noStrike" spc="-1" dirty="0" smtClean="0">
                <a:solidFill>
                  <a:srgbClr val="000000"/>
                </a:solidFill>
                <a:latin typeface="Times New Roman" panose="02020603050405020304" pitchFamily="18" charset="0"/>
                <a:cs typeface="Times New Roman" panose="02020603050405020304" pitchFamily="18" charset="0"/>
              </a:rPr>
              <a:t>70.000</a:t>
            </a:r>
            <a:endParaRPr lang="tr-TR" sz="2800" b="0" strike="noStrike" spc="-1" dirty="0">
              <a:solidFill>
                <a:srgbClr val="000000"/>
              </a:solidFill>
              <a:latin typeface="Times New Roman" panose="02020603050405020304" pitchFamily="18" charset="0"/>
              <a:cs typeface="Times New Roman" panose="02020603050405020304" pitchFamily="18" charset="0"/>
            </a:endParaRPr>
          </a:p>
          <a:p>
            <a:pPr marL="228600" indent="-228240">
              <a:lnSpc>
                <a:spcPct val="90000"/>
              </a:lnSpc>
              <a:spcBef>
                <a:spcPts val="1001"/>
              </a:spcBef>
              <a:buClr>
                <a:srgbClr val="000000"/>
              </a:buClr>
              <a:buFont typeface="Arial"/>
              <a:buChar char="•"/>
            </a:pPr>
            <a:r>
              <a:rPr lang="tr-TR" sz="2800" b="0" strike="noStrike" spc="-1" dirty="0">
                <a:solidFill>
                  <a:srgbClr val="000000"/>
                </a:solidFill>
                <a:latin typeface="Times New Roman" panose="02020603050405020304" pitchFamily="18" charset="0"/>
                <a:cs typeface="Times New Roman" panose="02020603050405020304" pitchFamily="18" charset="0"/>
              </a:rPr>
              <a:t>Eski Çekoslovakya		</a:t>
            </a:r>
            <a:r>
              <a:rPr lang="tr-TR" sz="2800" spc="-1" dirty="0">
                <a:solidFill>
                  <a:srgbClr val="000000"/>
                </a:solidFill>
                <a:latin typeface="Times New Roman" panose="02020603050405020304" pitchFamily="18" charset="0"/>
                <a:cs typeface="Times New Roman" panose="02020603050405020304" pitchFamily="18" charset="0"/>
              </a:rPr>
              <a:t>	</a:t>
            </a:r>
            <a:r>
              <a:rPr lang="tr-TR" sz="2800" b="0" strike="noStrike" spc="-1" dirty="0" smtClean="0">
                <a:solidFill>
                  <a:srgbClr val="000000"/>
                </a:solidFill>
                <a:latin typeface="Times New Roman" panose="02020603050405020304" pitchFamily="18" charset="0"/>
                <a:cs typeface="Times New Roman" panose="02020603050405020304" pitchFamily="18" charset="0"/>
              </a:rPr>
              <a:t>750.000</a:t>
            </a:r>
            <a:endParaRPr lang="tr-TR" sz="2800" b="0" strike="noStrike" spc="-1" dirty="0">
              <a:solidFill>
                <a:srgbClr val="000000"/>
              </a:solidFill>
              <a:latin typeface="Times New Roman" panose="02020603050405020304" pitchFamily="18" charset="0"/>
              <a:cs typeface="Times New Roman" panose="02020603050405020304" pitchFamily="18" charset="0"/>
            </a:endParaRPr>
          </a:p>
          <a:p>
            <a:pPr marL="228600" indent="-228240">
              <a:lnSpc>
                <a:spcPct val="90000"/>
              </a:lnSpc>
              <a:spcBef>
                <a:spcPts val="1001"/>
              </a:spcBef>
              <a:buClr>
                <a:srgbClr val="000000"/>
              </a:buClr>
              <a:buFont typeface="Arial"/>
              <a:buChar char="•"/>
            </a:pPr>
            <a:r>
              <a:rPr lang="tr-TR" sz="2800" b="0" strike="noStrike" spc="-1" dirty="0">
                <a:solidFill>
                  <a:srgbClr val="000000"/>
                </a:solidFill>
                <a:latin typeface="Times New Roman" panose="02020603050405020304" pitchFamily="18" charset="0"/>
                <a:cs typeface="Times New Roman" panose="02020603050405020304" pitchFamily="18" charset="0"/>
              </a:rPr>
              <a:t>Eski Sovyetler				200.000</a:t>
            </a:r>
          </a:p>
          <a:p>
            <a:pPr marL="228600" indent="-228240">
              <a:lnSpc>
                <a:spcPct val="90000"/>
              </a:lnSpc>
              <a:spcBef>
                <a:spcPts val="1001"/>
              </a:spcBef>
              <a:buClr>
                <a:srgbClr val="000000"/>
              </a:buClr>
              <a:buFont typeface="Arial"/>
              <a:buChar char="•"/>
            </a:pPr>
            <a:r>
              <a:rPr lang="tr-TR" sz="2800" b="0" strike="noStrike" spc="-1" dirty="0">
                <a:solidFill>
                  <a:srgbClr val="000000"/>
                </a:solidFill>
                <a:latin typeface="Times New Roman" panose="02020603050405020304" pitchFamily="18" charset="0"/>
                <a:cs typeface="Times New Roman" panose="02020603050405020304" pitchFamily="18" charset="0"/>
              </a:rPr>
              <a:t>Romanya					</a:t>
            </a:r>
            <a:r>
              <a:rPr lang="tr-TR" sz="2800" b="0" strike="noStrike" spc="-1" dirty="0" smtClean="0">
                <a:solidFill>
                  <a:srgbClr val="000000"/>
                </a:solidFill>
                <a:latin typeface="Times New Roman" panose="02020603050405020304" pitchFamily="18" charset="0"/>
                <a:cs typeface="Times New Roman" panose="02020603050405020304" pitchFamily="18" charset="0"/>
              </a:rPr>
              <a:t>2.000.000</a:t>
            </a:r>
            <a:endParaRPr lang="tr-TR" sz="2800" b="0" strike="noStrike" spc="-1" dirty="0">
              <a:solidFill>
                <a:srgbClr val="000000"/>
              </a:solidFill>
              <a:latin typeface="Times New Roman" panose="02020603050405020304" pitchFamily="18" charset="0"/>
              <a:cs typeface="Times New Roman" panose="02020603050405020304" pitchFamily="18" charset="0"/>
            </a:endParaRPr>
          </a:p>
          <a:p>
            <a:pPr marL="228600" indent="-228240">
              <a:lnSpc>
                <a:spcPct val="90000"/>
              </a:lnSpc>
              <a:spcBef>
                <a:spcPts val="1001"/>
              </a:spcBef>
              <a:buClr>
                <a:srgbClr val="000000"/>
              </a:buClr>
              <a:buFont typeface="Arial"/>
              <a:buChar char="•"/>
            </a:pPr>
            <a:r>
              <a:rPr lang="tr-TR" sz="2800" b="0" strike="noStrike" spc="-1" dirty="0">
                <a:solidFill>
                  <a:srgbClr val="000000"/>
                </a:solidFill>
                <a:latin typeface="Times New Roman" panose="02020603050405020304" pitchFamily="18" charset="0"/>
                <a:cs typeface="Times New Roman" panose="02020603050405020304" pitchFamily="18" charset="0"/>
              </a:rPr>
              <a:t>Eski Yugoslavya			</a:t>
            </a:r>
            <a:r>
              <a:rPr lang="tr-TR" sz="2800" b="0" strike="noStrike" spc="-1" dirty="0" smtClean="0">
                <a:solidFill>
                  <a:srgbClr val="000000"/>
                </a:solidFill>
                <a:latin typeface="Times New Roman" panose="02020603050405020304" pitchFamily="18" charset="0"/>
                <a:cs typeface="Times New Roman" panose="02020603050405020304" pitchFamily="18" charset="0"/>
              </a:rPr>
              <a:t>	450.000</a:t>
            </a:r>
            <a:endParaRPr lang="tr-TR" sz="2800" b="0" strike="noStrike" spc="-1" dirty="0">
              <a:solidFill>
                <a:srgbClr val="00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67</TotalTime>
  <Words>396</Words>
  <Application>Microsoft Office PowerPoint</Application>
  <PresentationFormat>Geniş ekran</PresentationFormat>
  <Paragraphs>27</Paragraphs>
  <Slides>7</Slides>
  <Notes>0</Notes>
  <HiddenSlides>0</HiddenSlides>
  <MMClips>0</MMClips>
  <ScaleCrop>false</ScaleCrop>
  <HeadingPairs>
    <vt:vector size="6" baseType="variant">
      <vt:variant>
        <vt:lpstr>Kullanılan Yazı Tipleri</vt:lpstr>
      </vt:variant>
      <vt:variant>
        <vt:i4>7</vt:i4>
      </vt:variant>
      <vt:variant>
        <vt:lpstr>Tema</vt:lpstr>
      </vt:variant>
      <vt:variant>
        <vt:i4>2</vt:i4>
      </vt:variant>
      <vt:variant>
        <vt:lpstr>Slayt Başlıkları</vt:lpstr>
      </vt:variant>
      <vt:variant>
        <vt:i4>7</vt:i4>
      </vt:variant>
    </vt:vector>
  </HeadingPairs>
  <TitlesOfParts>
    <vt:vector size="16" baseType="lpstr">
      <vt:lpstr>Arial</vt:lpstr>
      <vt:lpstr>Calibri</vt:lpstr>
      <vt:lpstr>Calibri Light</vt:lpstr>
      <vt:lpstr>DejaVu Sans</vt:lpstr>
      <vt:lpstr>Symbol</vt:lpstr>
      <vt:lpstr>Times New Roman</vt:lpstr>
      <vt:lpstr>Wingdings</vt:lpstr>
      <vt:lpstr>Office Theme</vt:lpstr>
      <vt:lpstr>Office Theme</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HUN214 Macar Edebiyatına Giriş</dc:title>
  <dc:subject/>
  <dc:creator>İsmail Doğan</dc:creator>
  <dc:description/>
  <cp:lastModifiedBy>İsmail Doğan</cp:lastModifiedBy>
  <cp:revision>14</cp:revision>
  <dcterms:created xsi:type="dcterms:W3CDTF">2018-10-30T11:39:02Z</dcterms:created>
  <dcterms:modified xsi:type="dcterms:W3CDTF">2018-11-02T07:22:45Z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0</vt:i4>
  </property>
  <property fmtid="{D5CDD505-2E9C-101B-9397-08002B2CF9AE}" pid="8" name="PresentationFormat">
    <vt:lpwstr>Geniş ekran</vt:lpwstr>
  </property>
  <property fmtid="{D5CDD505-2E9C-101B-9397-08002B2CF9AE}" pid="9" name="ScaleCrop">
    <vt:bool>false</vt:bool>
  </property>
  <property fmtid="{D5CDD505-2E9C-101B-9397-08002B2CF9AE}" pid="10" name="ShareDoc">
    <vt:bool>false</vt:bool>
  </property>
  <property fmtid="{D5CDD505-2E9C-101B-9397-08002B2CF9AE}" pid="11" name="Slides">
    <vt:i4>7</vt:i4>
  </property>
</Properties>
</file>