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58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79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60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67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34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83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69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432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6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26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5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DE667-CC3D-4273-BB12-DC7547FFA09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0D86A-ADAC-4C2E-AF7A-9864BE3AF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67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BEDEN EĞİTİMİ VE VÜCUT GELİŞTİRME DERSİ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83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KARIN EGZERSİZLERİ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Egzersiz, dursun şurda - Sözümok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8" r="-837" b="78978"/>
          <a:stretch/>
        </p:blipFill>
        <p:spPr bwMode="auto">
          <a:xfrm>
            <a:off x="71597" y="2136709"/>
            <a:ext cx="12041603" cy="18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673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Egzersiz, dursun şurda - Sözümok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2143" r="-2107" b="59044"/>
          <a:stretch/>
        </p:blipFill>
        <p:spPr bwMode="auto">
          <a:xfrm>
            <a:off x="0" y="2659225"/>
            <a:ext cx="12918455" cy="2995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18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Egzersiz, dursun şurda - Sözümok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40570" r="902" b="47609"/>
          <a:stretch/>
        </p:blipFill>
        <p:spPr bwMode="auto">
          <a:xfrm>
            <a:off x="0" y="2425959"/>
            <a:ext cx="12121316" cy="1819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293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 descr="Egzersiz, dursun şurda - Sözümok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52471" r="-882" b="35040"/>
          <a:stretch/>
        </p:blipFill>
        <p:spPr bwMode="auto">
          <a:xfrm>
            <a:off x="90261" y="3032449"/>
            <a:ext cx="12279680" cy="191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677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Egzersiz, dursun şurda - Sözümok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02" r="1318" b="23363"/>
          <a:stretch/>
        </p:blipFill>
        <p:spPr bwMode="auto">
          <a:xfrm>
            <a:off x="80930" y="2248678"/>
            <a:ext cx="11908908" cy="1903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19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146" name="Picture 2" descr="Egzersiz, dursun şurda - Sözümok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502" r="138" b="12172"/>
          <a:stretch/>
        </p:blipFill>
        <p:spPr bwMode="auto">
          <a:xfrm>
            <a:off x="0" y="3470987"/>
            <a:ext cx="12015035" cy="186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222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 descr="Egzersiz, dursun şurda - Sözümok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341" r="-271"/>
          <a:stretch/>
        </p:blipFill>
        <p:spPr bwMode="auto">
          <a:xfrm>
            <a:off x="183567" y="3331028"/>
            <a:ext cx="12275573" cy="1950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891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Geniş ekran</PresentationFormat>
  <Paragraphs>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BEDEN EĞİTİMİ VE VÜCUT GELİŞTİRME DERSİ</vt:lpstr>
      <vt:lpstr>KARIN EGZERSİZLERİ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 VE VÜCUT GELİŞTİRME DERSİ</dc:title>
  <dc:creator>HP</dc:creator>
  <cp:lastModifiedBy>HP</cp:lastModifiedBy>
  <cp:revision>1</cp:revision>
  <dcterms:created xsi:type="dcterms:W3CDTF">2020-05-10T20:26:46Z</dcterms:created>
  <dcterms:modified xsi:type="dcterms:W3CDTF">2020-05-10T20:27:08Z</dcterms:modified>
</cp:coreProperties>
</file>