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DE667-CC3D-4273-BB12-DC7547FFA091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0D86A-ADAC-4C2E-AF7A-9864BE3AF6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7585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DE667-CC3D-4273-BB12-DC7547FFA091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0D86A-ADAC-4C2E-AF7A-9864BE3AF6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1791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DE667-CC3D-4273-BB12-DC7547FFA091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0D86A-ADAC-4C2E-AF7A-9864BE3AF6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2602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DE667-CC3D-4273-BB12-DC7547FFA091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0D86A-ADAC-4C2E-AF7A-9864BE3AF6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1675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DE667-CC3D-4273-BB12-DC7547FFA091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0D86A-ADAC-4C2E-AF7A-9864BE3AF6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3344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DE667-CC3D-4273-BB12-DC7547FFA091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0D86A-ADAC-4C2E-AF7A-9864BE3AF6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7836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DE667-CC3D-4273-BB12-DC7547FFA091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0D86A-ADAC-4C2E-AF7A-9864BE3AF6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7697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DE667-CC3D-4273-BB12-DC7547FFA091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0D86A-ADAC-4C2E-AF7A-9864BE3AF6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0432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DE667-CC3D-4273-BB12-DC7547FFA091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0D86A-ADAC-4C2E-AF7A-9864BE3AF6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2668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DE667-CC3D-4273-BB12-DC7547FFA091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0D86A-ADAC-4C2E-AF7A-9864BE3AF6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4266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DE667-CC3D-4273-BB12-DC7547FFA091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0D86A-ADAC-4C2E-AF7A-9864BE3AF6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5505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5DE667-CC3D-4273-BB12-DC7547FFA091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00D86A-ADAC-4C2E-AF7A-9864BE3AF6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4674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BEDEN EĞİTİMİ VE VÜCUT GELİŞTİRME DERSİ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88315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KARIN EGZERSİZLERİ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026" name="Picture 2" descr="Egzersiz, dursun şurda - Sözümoki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8" r="-837" b="78978"/>
          <a:stretch/>
        </p:blipFill>
        <p:spPr bwMode="auto">
          <a:xfrm>
            <a:off x="71597" y="2136709"/>
            <a:ext cx="12041603" cy="1847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96739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 descr="Egzersiz, dursun şurda - Sözümoki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2143" r="-2107" b="59044"/>
          <a:stretch/>
        </p:blipFill>
        <p:spPr bwMode="auto">
          <a:xfrm>
            <a:off x="0" y="2659225"/>
            <a:ext cx="12918455" cy="2995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0181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 descr="Egzersiz, dursun şurda - Sözümoki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40570" r="902" b="47609"/>
          <a:stretch/>
        </p:blipFill>
        <p:spPr bwMode="auto">
          <a:xfrm>
            <a:off x="0" y="2425959"/>
            <a:ext cx="12121316" cy="1819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8293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098" name="Picture 2" descr="Egzersiz, dursun şurda - Sözümoki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52471" r="-882" b="35040"/>
          <a:stretch/>
        </p:blipFill>
        <p:spPr bwMode="auto">
          <a:xfrm>
            <a:off x="90261" y="3032449"/>
            <a:ext cx="12279680" cy="191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26777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122" name="Picture 2" descr="Egzersiz, dursun şurda - Sözümoki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102" r="1318" b="23363"/>
          <a:stretch/>
        </p:blipFill>
        <p:spPr bwMode="auto">
          <a:xfrm>
            <a:off x="80930" y="2248678"/>
            <a:ext cx="11908908" cy="1903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6199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6146" name="Picture 2" descr="Egzersiz, dursun şurda - Sözümoki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502" r="138" b="12172"/>
          <a:stretch/>
        </p:blipFill>
        <p:spPr bwMode="auto">
          <a:xfrm>
            <a:off x="0" y="3470987"/>
            <a:ext cx="12015035" cy="1866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02225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7170" name="Picture 2" descr="Egzersiz, dursun şurda - Sözümoki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341" r="-271"/>
          <a:stretch/>
        </p:blipFill>
        <p:spPr bwMode="auto">
          <a:xfrm>
            <a:off x="183567" y="3331028"/>
            <a:ext cx="12275573" cy="1950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58913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</Words>
  <Application>Microsoft Office PowerPoint</Application>
  <PresentationFormat>Geniş ekran</PresentationFormat>
  <Paragraphs>2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BEDEN EĞİTİMİ VE VÜCUT GELİŞTİRME DERSİ</vt:lpstr>
      <vt:lpstr>KARIN EGZERSİZLERİ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BEDEN EĞİTİMİ VE VÜCUT GELİŞTİRME DERSİ</dc:title>
  <dc:creator>HP</dc:creator>
  <cp:lastModifiedBy>HP</cp:lastModifiedBy>
  <cp:revision>1</cp:revision>
  <dcterms:created xsi:type="dcterms:W3CDTF">2020-05-10T20:26:46Z</dcterms:created>
  <dcterms:modified xsi:type="dcterms:W3CDTF">2020-05-10T20:27:08Z</dcterms:modified>
</cp:coreProperties>
</file>