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65" r:id="rId3"/>
    <p:sldId id="267" r:id="rId4"/>
    <p:sldId id="275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5D0C-AE11-4C49-869D-8FC8EA36AD0F}" type="datetimeFigureOut">
              <a:rPr lang="tr-TR" smtClean="0"/>
              <a:t>10.01.2020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E29F-8CC4-42BB-A9D7-07F471A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575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5D0C-AE11-4C49-869D-8FC8EA36AD0F}" type="datetimeFigureOut">
              <a:rPr lang="tr-TR" smtClean="0"/>
              <a:t>10.01.2020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E29F-8CC4-42BB-A9D7-07F471A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417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5D0C-AE11-4C49-869D-8FC8EA36AD0F}" type="datetimeFigureOut">
              <a:rPr lang="tr-TR" smtClean="0"/>
              <a:t>10.01.2020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E29F-8CC4-42BB-A9D7-07F471A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443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5D0C-AE11-4C49-869D-8FC8EA36AD0F}" type="datetimeFigureOut">
              <a:rPr lang="tr-TR" smtClean="0"/>
              <a:t>10.01.2020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E29F-8CC4-42BB-A9D7-07F471A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102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5D0C-AE11-4C49-869D-8FC8EA36AD0F}" type="datetimeFigureOut">
              <a:rPr lang="tr-TR" smtClean="0"/>
              <a:t>10.01.2020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E29F-8CC4-42BB-A9D7-07F471A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609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5D0C-AE11-4C49-869D-8FC8EA36AD0F}" type="datetimeFigureOut">
              <a:rPr lang="tr-TR" smtClean="0"/>
              <a:t>10.01.2020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E29F-8CC4-42BB-A9D7-07F471A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3069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5D0C-AE11-4C49-869D-8FC8EA36AD0F}" type="datetimeFigureOut">
              <a:rPr lang="tr-TR" smtClean="0"/>
              <a:t>10.01.2020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E29F-8CC4-42BB-A9D7-07F471A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310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5D0C-AE11-4C49-869D-8FC8EA36AD0F}" type="datetimeFigureOut">
              <a:rPr lang="tr-TR" smtClean="0"/>
              <a:t>10.01.2020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E29F-8CC4-42BB-A9D7-07F471A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219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5D0C-AE11-4C49-869D-8FC8EA36AD0F}" type="datetimeFigureOut">
              <a:rPr lang="tr-TR" smtClean="0"/>
              <a:t>10.01.2020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E29F-8CC4-42BB-A9D7-07F471A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0651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5D0C-AE11-4C49-869D-8FC8EA36AD0F}" type="datetimeFigureOut">
              <a:rPr lang="tr-TR" smtClean="0"/>
              <a:t>10.01.2020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E29F-8CC4-42BB-A9D7-07F471A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403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5D0C-AE11-4C49-869D-8FC8EA36AD0F}" type="datetimeFigureOut">
              <a:rPr lang="tr-TR" smtClean="0"/>
              <a:t>10.01.2020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E29F-8CC4-42BB-A9D7-07F471A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833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85D0C-AE11-4C49-869D-8FC8EA36AD0F}" type="datetimeFigureOut">
              <a:rPr lang="tr-TR" smtClean="0"/>
              <a:t>10.01.2020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5E29F-8CC4-42BB-A9D7-07F471A33D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861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5" t="6926" r="25839" b="88226"/>
          <a:stretch/>
        </p:blipFill>
        <p:spPr>
          <a:xfrm>
            <a:off x="3313945" y="2733368"/>
            <a:ext cx="7006727" cy="103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61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4" t="43665" r="5710" b="25022"/>
          <a:stretch/>
        </p:blipFill>
        <p:spPr>
          <a:xfrm>
            <a:off x="224430" y="380011"/>
            <a:ext cx="11876525" cy="636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10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04" t="21125" r="8898" b="16364"/>
          <a:stretch/>
        </p:blipFill>
        <p:spPr>
          <a:xfrm>
            <a:off x="285006" y="190004"/>
            <a:ext cx="5264208" cy="666799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3" t="36537" r="46245" b="36450"/>
          <a:stretch/>
        </p:blipFill>
        <p:spPr>
          <a:xfrm>
            <a:off x="5723906" y="2422567"/>
            <a:ext cx="6310291" cy="333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4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72" y="0"/>
            <a:ext cx="4831512" cy="674366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822" y="0"/>
            <a:ext cx="4913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0</Words>
  <Application>Microsoft Office PowerPoint</Application>
  <PresentationFormat>Geniş ekran</PresentationFormat>
  <Paragraphs>0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Etkinlik Çeşitleri</dc:title>
  <dc:creator>Bd2_bb3</dc:creator>
  <cp:lastModifiedBy>Ayşegül Ergül</cp:lastModifiedBy>
  <cp:revision>33</cp:revision>
  <dcterms:created xsi:type="dcterms:W3CDTF">2018-11-15T12:39:14Z</dcterms:created>
  <dcterms:modified xsi:type="dcterms:W3CDTF">2020-01-10T13:42:15Z</dcterms:modified>
</cp:coreProperties>
</file>