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58" r:id="rId4"/>
    <p:sldId id="256" r:id="rId5"/>
    <p:sldId id="257" r:id="rId6"/>
    <p:sldId id="261" r:id="rId7"/>
    <p:sldId id="262" r:id="rId8"/>
    <p:sldId id="266" r:id="rId9"/>
    <p:sldId id="263" r:id="rId10"/>
    <p:sldId id="267" r:id="rId11"/>
    <p:sldId id="268" r:id="rId12"/>
    <p:sldId id="278" r:id="rId13"/>
    <p:sldId id="279" r:id="rId14"/>
    <p:sldId id="280" r:id="rId15"/>
    <p:sldId id="264" r:id="rId16"/>
    <p:sldId id="265" r:id="rId17"/>
    <p:sldId id="259" r:id="rId18"/>
    <p:sldId id="269" r:id="rId19"/>
    <p:sldId id="277" r:id="rId20"/>
    <p:sldId id="276" r:id="rId21"/>
    <p:sldId id="271" r:id="rId22"/>
    <p:sldId id="272" r:id="rId23"/>
    <p:sldId id="260" r:id="rId24"/>
    <p:sldId id="281" r:id="rId25"/>
    <p:sldId id="287" r:id="rId26"/>
    <p:sldId id="288" r:id="rId27"/>
    <p:sldId id="289" r:id="rId28"/>
    <p:sldId id="290" r:id="rId29"/>
    <p:sldId id="291" r:id="rId30"/>
    <p:sldId id="283" r:id="rId31"/>
    <p:sldId id="284" r:id="rId32"/>
    <p:sldId id="285" r:id="rId33"/>
    <p:sldId id="286" r:id="rId34"/>
    <p:sldId id="292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61DD6-AC17-4C9D-943B-3FDACC65AC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E109631-613A-4E36-B37C-EEA10066DACD}">
      <dgm:prSet phldrT="[Metin]" custT="1"/>
      <dgm:spPr/>
      <dgm:t>
        <a:bodyPr/>
        <a:lstStyle/>
        <a:p>
          <a:r>
            <a:rPr lang="tr-TR" sz="4400" dirty="0" smtClean="0"/>
            <a:t>SABİT PROTEZLER</a:t>
          </a:r>
          <a:endParaRPr lang="tr-TR" sz="4400" dirty="0"/>
        </a:p>
      </dgm:t>
    </dgm:pt>
    <dgm:pt modelId="{8384143D-6B93-49A8-97C2-07026B87B1C0}" type="parTrans" cxnId="{FDFA0BEC-224C-4935-AE3A-AE0EF99FE753}">
      <dgm:prSet/>
      <dgm:spPr/>
      <dgm:t>
        <a:bodyPr/>
        <a:lstStyle/>
        <a:p>
          <a:endParaRPr lang="tr-TR"/>
        </a:p>
      </dgm:t>
    </dgm:pt>
    <dgm:pt modelId="{1C7E5145-8E4B-4E79-B47C-34FB1B982BCC}" type="sibTrans" cxnId="{FDFA0BEC-224C-4935-AE3A-AE0EF99FE753}">
      <dgm:prSet/>
      <dgm:spPr/>
      <dgm:t>
        <a:bodyPr/>
        <a:lstStyle/>
        <a:p>
          <a:endParaRPr lang="tr-TR"/>
        </a:p>
      </dgm:t>
    </dgm:pt>
    <dgm:pt modelId="{291919A3-24BE-4334-A621-DE4AED8D1149}">
      <dgm:prSet phldrT="[Metin]" custT="1"/>
      <dgm:spPr/>
      <dgm:t>
        <a:bodyPr/>
        <a:lstStyle/>
        <a:p>
          <a:r>
            <a:rPr lang="tr-TR" sz="4400" dirty="0" smtClean="0"/>
            <a:t>ÇENE-YÜZ PROTEZLERİ</a:t>
          </a:r>
          <a:endParaRPr lang="tr-TR" sz="4400" dirty="0"/>
        </a:p>
      </dgm:t>
    </dgm:pt>
    <dgm:pt modelId="{6E2ADC26-1C70-436A-A657-6FF0BA7F7E3A}" type="parTrans" cxnId="{4BE668F6-B61D-437A-A4D8-4F17C21E6478}">
      <dgm:prSet/>
      <dgm:spPr/>
      <dgm:t>
        <a:bodyPr/>
        <a:lstStyle/>
        <a:p>
          <a:endParaRPr lang="tr-TR"/>
        </a:p>
      </dgm:t>
    </dgm:pt>
    <dgm:pt modelId="{B9A6E6D8-6405-4FE4-983F-D0C286BE2C7B}" type="sibTrans" cxnId="{4BE668F6-B61D-437A-A4D8-4F17C21E6478}">
      <dgm:prSet/>
      <dgm:spPr/>
      <dgm:t>
        <a:bodyPr/>
        <a:lstStyle/>
        <a:p>
          <a:endParaRPr lang="tr-TR"/>
        </a:p>
      </dgm:t>
    </dgm:pt>
    <dgm:pt modelId="{F3A82C49-DBE5-4802-827F-030281271217}">
      <dgm:prSet phldrT="[Metin]"/>
      <dgm:spPr/>
      <dgm:t>
        <a:bodyPr/>
        <a:lstStyle/>
        <a:p>
          <a:r>
            <a:rPr lang="tr-TR" dirty="0" smtClean="0"/>
            <a:t>TAM</a:t>
          </a:r>
          <a:endParaRPr lang="tr-TR" dirty="0"/>
        </a:p>
      </dgm:t>
    </dgm:pt>
    <dgm:pt modelId="{D10BA9E2-590C-42BA-B746-C5CDEB499B43}" type="parTrans" cxnId="{F0C10870-CE92-493F-95BF-20CBBD4FBDC7}">
      <dgm:prSet/>
      <dgm:spPr/>
      <dgm:t>
        <a:bodyPr/>
        <a:lstStyle/>
        <a:p>
          <a:endParaRPr lang="tr-TR"/>
        </a:p>
      </dgm:t>
    </dgm:pt>
    <dgm:pt modelId="{193FB642-3FB7-45F4-AB00-8FAE84D90ED8}" type="sibTrans" cxnId="{F0C10870-CE92-493F-95BF-20CBBD4FBDC7}">
      <dgm:prSet/>
      <dgm:spPr/>
      <dgm:t>
        <a:bodyPr/>
        <a:lstStyle/>
        <a:p>
          <a:endParaRPr lang="tr-TR"/>
        </a:p>
      </dgm:t>
    </dgm:pt>
    <dgm:pt modelId="{52770C6E-F79D-4937-BB7F-51655C1954DC}">
      <dgm:prSet phldrT="[Metin]" custT="1"/>
      <dgm:spPr/>
      <dgm:t>
        <a:bodyPr/>
        <a:lstStyle/>
        <a:p>
          <a:r>
            <a:rPr lang="tr-TR" sz="4400" dirty="0" smtClean="0">
              <a:solidFill>
                <a:srgbClr val="FF0000"/>
              </a:solidFill>
            </a:rPr>
            <a:t>HAREKETLİ PROTEZLER</a:t>
          </a:r>
          <a:endParaRPr lang="tr-TR" sz="4400" dirty="0">
            <a:solidFill>
              <a:srgbClr val="FF0000"/>
            </a:solidFill>
          </a:endParaRPr>
        </a:p>
      </dgm:t>
    </dgm:pt>
    <dgm:pt modelId="{81CE532B-8C59-4AD6-9862-B1B364EA153F}" type="parTrans" cxnId="{74C57E81-ED58-47E1-A1E1-C23A523AAF9C}">
      <dgm:prSet/>
      <dgm:spPr/>
      <dgm:t>
        <a:bodyPr/>
        <a:lstStyle/>
        <a:p>
          <a:endParaRPr lang="tr-TR"/>
        </a:p>
      </dgm:t>
    </dgm:pt>
    <dgm:pt modelId="{F4A55428-41DC-46F7-85EA-8305608A374A}" type="sibTrans" cxnId="{74C57E81-ED58-47E1-A1E1-C23A523AAF9C}">
      <dgm:prSet/>
      <dgm:spPr/>
      <dgm:t>
        <a:bodyPr/>
        <a:lstStyle/>
        <a:p>
          <a:endParaRPr lang="tr-TR"/>
        </a:p>
      </dgm:t>
    </dgm:pt>
    <dgm:pt modelId="{24C78BF2-7E07-4131-A4F8-95B4766DFE45}">
      <dgm:prSet phldrT="[Metin]"/>
      <dgm:spPr/>
      <dgm:t>
        <a:bodyPr/>
        <a:lstStyle/>
        <a:p>
          <a:r>
            <a:rPr lang="tr-TR" dirty="0" smtClean="0"/>
            <a:t>BÖLÜMLÜ</a:t>
          </a:r>
          <a:endParaRPr lang="tr-TR" dirty="0"/>
        </a:p>
      </dgm:t>
    </dgm:pt>
    <dgm:pt modelId="{83E297D3-76B0-49E7-8232-457147ECDAB8}" type="parTrans" cxnId="{ACB6E8FD-64B0-40A0-9CD0-6EB114E1D3C1}">
      <dgm:prSet/>
      <dgm:spPr/>
      <dgm:t>
        <a:bodyPr/>
        <a:lstStyle/>
        <a:p>
          <a:endParaRPr lang="tr-TR"/>
        </a:p>
      </dgm:t>
    </dgm:pt>
    <dgm:pt modelId="{AB2C1A0B-47EB-45AB-B73A-4CD900D346F0}" type="sibTrans" cxnId="{ACB6E8FD-64B0-40A0-9CD0-6EB114E1D3C1}">
      <dgm:prSet/>
      <dgm:spPr/>
      <dgm:t>
        <a:bodyPr/>
        <a:lstStyle/>
        <a:p>
          <a:endParaRPr lang="tr-TR"/>
        </a:p>
      </dgm:t>
    </dgm:pt>
    <dgm:pt modelId="{87D104EF-CD98-433C-811A-32AD808235CD}" type="pres">
      <dgm:prSet presAssocID="{8C661DD6-AC17-4C9D-943B-3FDACC65AC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C2CA537-C943-4347-BD37-62151DA5AA1B}" type="pres">
      <dgm:prSet presAssocID="{3E109631-613A-4E36-B37C-EEA10066DACD}" presName="parentText" presStyleLbl="node1" presStyleIdx="0" presStyleCnt="3" custLinFactY="-50525" custLinFactNeighborX="37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D87459-E8B8-4ED0-B868-1C2FB1E82B76}" type="pres">
      <dgm:prSet presAssocID="{1C7E5145-8E4B-4E79-B47C-34FB1B982BCC}" presName="spacer" presStyleCnt="0"/>
      <dgm:spPr/>
    </dgm:pt>
    <dgm:pt modelId="{D7AF3455-E5A2-4378-BD11-E8200B6A7C7E}" type="pres">
      <dgm:prSet presAssocID="{291919A3-24BE-4334-A621-DE4AED8D11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6FBCC2-D615-4F51-A0C4-96BFECC4D546}" type="pres">
      <dgm:prSet presAssocID="{B9A6E6D8-6405-4FE4-983F-D0C286BE2C7B}" presName="spacer" presStyleCnt="0"/>
      <dgm:spPr/>
    </dgm:pt>
    <dgm:pt modelId="{970DFAF3-7C2F-4DC2-9EE9-0503C0F08893}" type="pres">
      <dgm:prSet presAssocID="{52770C6E-F79D-4937-BB7F-51655C1954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4EEEC5-FC39-45B1-97EC-E3F79AB3C239}" type="pres">
      <dgm:prSet presAssocID="{52770C6E-F79D-4937-BB7F-51655C1954D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1045C89-6670-424D-BB2B-81FA7160A54F}" type="presOf" srcId="{3E109631-613A-4E36-B37C-EEA10066DACD}" destId="{1C2CA537-C943-4347-BD37-62151DA5AA1B}" srcOrd="0" destOrd="0" presId="urn:microsoft.com/office/officeart/2005/8/layout/vList2"/>
    <dgm:cxn modelId="{54F41A26-F65D-4557-8C9A-F5C7B5C9ED4D}" type="presOf" srcId="{F3A82C49-DBE5-4802-827F-030281271217}" destId="{844EEEC5-FC39-45B1-97EC-E3F79AB3C239}" srcOrd="0" destOrd="0" presId="urn:microsoft.com/office/officeart/2005/8/layout/vList2"/>
    <dgm:cxn modelId="{ACB6E8FD-64B0-40A0-9CD0-6EB114E1D3C1}" srcId="{52770C6E-F79D-4937-BB7F-51655C1954DC}" destId="{24C78BF2-7E07-4131-A4F8-95B4766DFE45}" srcOrd="1" destOrd="0" parTransId="{83E297D3-76B0-49E7-8232-457147ECDAB8}" sibTransId="{AB2C1A0B-47EB-45AB-B73A-4CD900D346F0}"/>
    <dgm:cxn modelId="{FDFA0BEC-224C-4935-AE3A-AE0EF99FE753}" srcId="{8C661DD6-AC17-4C9D-943B-3FDACC65AC90}" destId="{3E109631-613A-4E36-B37C-EEA10066DACD}" srcOrd="0" destOrd="0" parTransId="{8384143D-6B93-49A8-97C2-07026B87B1C0}" sibTransId="{1C7E5145-8E4B-4E79-B47C-34FB1B982BCC}"/>
    <dgm:cxn modelId="{F0C10870-CE92-493F-95BF-20CBBD4FBDC7}" srcId="{52770C6E-F79D-4937-BB7F-51655C1954DC}" destId="{F3A82C49-DBE5-4802-827F-030281271217}" srcOrd="0" destOrd="0" parTransId="{D10BA9E2-590C-42BA-B746-C5CDEB499B43}" sibTransId="{193FB642-3FB7-45F4-AB00-8FAE84D90ED8}"/>
    <dgm:cxn modelId="{19562A09-DD26-4F3C-801D-F36E60F182A8}" type="presOf" srcId="{8C661DD6-AC17-4C9D-943B-3FDACC65AC90}" destId="{87D104EF-CD98-433C-811A-32AD808235CD}" srcOrd="0" destOrd="0" presId="urn:microsoft.com/office/officeart/2005/8/layout/vList2"/>
    <dgm:cxn modelId="{9E2993DB-3E8A-4F96-82FE-BDE93ED0D6BF}" type="presOf" srcId="{24C78BF2-7E07-4131-A4F8-95B4766DFE45}" destId="{844EEEC5-FC39-45B1-97EC-E3F79AB3C239}" srcOrd="0" destOrd="1" presId="urn:microsoft.com/office/officeart/2005/8/layout/vList2"/>
    <dgm:cxn modelId="{4BE668F6-B61D-437A-A4D8-4F17C21E6478}" srcId="{8C661DD6-AC17-4C9D-943B-3FDACC65AC90}" destId="{291919A3-24BE-4334-A621-DE4AED8D1149}" srcOrd="1" destOrd="0" parTransId="{6E2ADC26-1C70-436A-A657-6FF0BA7F7E3A}" sibTransId="{B9A6E6D8-6405-4FE4-983F-D0C286BE2C7B}"/>
    <dgm:cxn modelId="{74C57E81-ED58-47E1-A1E1-C23A523AAF9C}" srcId="{8C661DD6-AC17-4C9D-943B-3FDACC65AC90}" destId="{52770C6E-F79D-4937-BB7F-51655C1954DC}" srcOrd="2" destOrd="0" parTransId="{81CE532B-8C59-4AD6-9862-B1B364EA153F}" sibTransId="{F4A55428-41DC-46F7-85EA-8305608A374A}"/>
    <dgm:cxn modelId="{853CD231-3851-40AA-8C49-09FCAB4052F7}" type="presOf" srcId="{291919A3-24BE-4334-A621-DE4AED8D1149}" destId="{D7AF3455-E5A2-4378-BD11-E8200B6A7C7E}" srcOrd="0" destOrd="0" presId="urn:microsoft.com/office/officeart/2005/8/layout/vList2"/>
    <dgm:cxn modelId="{7978ED1A-D514-42A7-8722-0EAA2FF5214B}" type="presOf" srcId="{52770C6E-F79D-4937-BB7F-51655C1954DC}" destId="{970DFAF3-7C2F-4DC2-9EE9-0503C0F08893}" srcOrd="0" destOrd="0" presId="urn:microsoft.com/office/officeart/2005/8/layout/vList2"/>
    <dgm:cxn modelId="{4DAD0544-FCDF-4134-A3FE-08E2C532432F}" type="presParOf" srcId="{87D104EF-CD98-433C-811A-32AD808235CD}" destId="{1C2CA537-C943-4347-BD37-62151DA5AA1B}" srcOrd="0" destOrd="0" presId="urn:microsoft.com/office/officeart/2005/8/layout/vList2"/>
    <dgm:cxn modelId="{66F39E7A-568F-45B8-86CB-F03BA7D877B3}" type="presParOf" srcId="{87D104EF-CD98-433C-811A-32AD808235CD}" destId="{30D87459-E8B8-4ED0-B868-1C2FB1E82B76}" srcOrd="1" destOrd="0" presId="urn:microsoft.com/office/officeart/2005/8/layout/vList2"/>
    <dgm:cxn modelId="{C9D11FDB-A5C8-4EF7-A842-1F360F0729FA}" type="presParOf" srcId="{87D104EF-CD98-433C-811A-32AD808235CD}" destId="{D7AF3455-E5A2-4378-BD11-E8200B6A7C7E}" srcOrd="2" destOrd="0" presId="urn:microsoft.com/office/officeart/2005/8/layout/vList2"/>
    <dgm:cxn modelId="{E1919DE4-9F3D-4D3B-864A-E1D6CEBC6EF6}" type="presParOf" srcId="{87D104EF-CD98-433C-811A-32AD808235CD}" destId="{0F6FBCC2-D615-4F51-A0C4-96BFECC4D546}" srcOrd="3" destOrd="0" presId="urn:microsoft.com/office/officeart/2005/8/layout/vList2"/>
    <dgm:cxn modelId="{B18C8E0A-6122-4BFA-8320-4C0CBAEB7A52}" type="presParOf" srcId="{87D104EF-CD98-433C-811A-32AD808235CD}" destId="{970DFAF3-7C2F-4DC2-9EE9-0503C0F08893}" srcOrd="4" destOrd="0" presId="urn:microsoft.com/office/officeart/2005/8/layout/vList2"/>
    <dgm:cxn modelId="{C2DD0FF5-9583-468D-A2DB-5775812F2159}" type="presParOf" srcId="{87D104EF-CD98-433C-811A-32AD808235CD}" destId="{844EEEC5-FC39-45B1-97EC-E3F79AB3C23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24739-533A-4A65-821F-97ADC488AA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42DA8D3-79A4-416F-B178-E25D436AF71A}">
      <dgm:prSet phldrT="[Metin]"/>
      <dgm:spPr/>
      <dgm:t>
        <a:bodyPr/>
        <a:lstStyle/>
        <a:p>
          <a:r>
            <a:rPr lang="tr-TR" dirty="0" smtClean="0"/>
            <a:t>TUTUCU TİPİNE GÖRE</a:t>
          </a:r>
          <a:endParaRPr lang="tr-TR" dirty="0"/>
        </a:p>
      </dgm:t>
    </dgm:pt>
    <dgm:pt modelId="{62FF84C6-BBE3-4F38-93D2-B6280D3950E8}" type="parTrans" cxnId="{220E8046-38FD-4B5D-9DF3-2FE4EE9095D0}">
      <dgm:prSet/>
      <dgm:spPr/>
      <dgm:t>
        <a:bodyPr/>
        <a:lstStyle/>
        <a:p>
          <a:endParaRPr lang="tr-TR"/>
        </a:p>
      </dgm:t>
    </dgm:pt>
    <dgm:pt modelId="{3E5EA5AD-A8BD-4E04-B15F-FD3881A69016}" type="sibTrans" cxnId="{220E8046-38FD-4B5D-9DF3-2FE4EE9095D0}">
      <dgm:prSet/>
      <dgm:spPr/>
      <dgm:t>
        <a:bodyPr/>
        <a:lstStyle/>
        <a:p>
          <a:endParaRPr lang="tr-TR"/>
        </a:p>
      </dgm:t>
    </dgm:pt>
    <dgm:pt modelId="{B03FEE04-47F4-4D7A-AD11-7DC5F03D0919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Kron dışı </a:t>
          </a:r>
          <a:r>
            <a:rPr lang="tr-TR" dirty="0" err="1" smtClean="0">
              <a:solidFill>
                <a:schemeClr val="bg1"/>
              </a:solidFill>
            </a:rPr>
            <a:t>tutuculu</a:t>
          </a:r>
          <a:r>
            <a:rPr lang="tr-TR" dirty="0" smtClean="0">
              <a:solidFill>
                <a:schemeClr val="bg1"/>
              </a:solidFill>
            </a:rPr>
            <a:t> (</a:t>
          </a:r>
          <a:r>
            <a:rPr lang="tr-TR" dirty="0" err="1" smtClean="0">
              <a:solidFill>
                <a:schemeClr val="bg1"/>
              </a:solidFill>
            </a:rPr>
            <a:t>extracoronal</a:t>
          </a:r>
          <a:r>
            <a:rPr lang="tr-TR" dirty="0" smtClean="0">
              <a:solidFill>
                <a:schemeClr val="bg1"/>
              </a:solidFill>
            </a:rPr>
            <a:t>)(</a:t>
          </a:r>
          <a:r>
            <a:rPr lang="tr-TR" dirty="0" err="1" smtClean="0">
              <a:solidFill>
                <a:schemeClr val="bg1"/>
              </a:solidFill>
            </a:rPr>
            <a:t>kroşeli</a:t>
          </a:r>
          <a:r>
            <a:rPr lang="tr-TR" dirty="0" smtClean="0">
              <a:solidFill>
                <a:schemeClr val="bg1"/>
              </a:solidFill>
            </a:rPr>
            <a:t>)</a:t>
          </a:r>
          <a:endParaRPr lang="tr-TR" dirty="0">
            <a:solidFill>
              <a:schemeClr val="bg1"/>
            </a:solidFill>
          </a:endParaRPr>
        </a:p>
      </dgm:t>
    </dgm:pt>
    <dgm:pt modelId="{7F0FBD9B-AB60-4776-8F83-67702662AFE4}" type="parTrans" cxnId="{3A89D8D6-EFCD-47ED-A48C-9D9D9897CE5A}">
      <dgm:prSet/>
      <dgm:spPr/>
      <dgm:t>
        <a:bodyPr/>
        <a:lstStyle/>
        <a:p>
          <a:endParaRPr lang="tr-TR"/>
        </a:p>
      </dgm:t>
    </dgm:pt>
    <dgm:pt modelId="{36D90E8E-C817-44B3-AD7E-2E834E9444DC}" type="sibTrans" cxnId="{3A89D8D6-EFCD-47ED-A48C-9D9D9897CE5A}">
      <dgm:prSet/>
      <dgm:spPr/>
      <dgm:t>
        <a:bodyPr/>
        <a:lstStyle/>
        <a:p>
          <a:endParaRPr lang="tr-TR"/>
        </a:p>
      </dgm:t>
    </dgm:pt>
    <dgm:pt modelId="{7A15C6B7-F94F-415D-B172-764B6D14770D}">
      <dgm:prSet phldrT="[Metin]"/>
      <dgm:spPr/>
      <dgm:t>
        <a:bodyPr/>
        <a:lstStyle/>
        <a:p>
          <a:r>
            <a:rPr lang="tr-TR" dirty="0" smtClean="0"/>
            <a:t>Kron içi </a:t>
          </a:r>
          <a:r>
            <a:rPr lang="tr-TR" dirty="0" err="1" smtClean="0"/>
            <a:t>tutuculu</a:t>
          </a:r>
          <a:r>
            <a:rPr lang="tr-TR" dirty="0" smtClean="0"/>
            <a:t> (</a:t>
          </a:r>
          <a:r>
            <a:rPr lang="tr-TR" dirty="0" err="1" smtClean="0"/>
            <a:t>intracoronal</a:t>
          </a:r>
          <a:r>
            <a:rPr lang="tr-TR" dirty="0" smtClean="0"/>
            <a:t>)(hassas </a:t>
          </a:r>
          <a:r>
            <a:rPr lang="tr-TR" dirty="0" err="1" smtClean="0"/>
            <a:t>tutuculu</a:t>
          </a:r>
          <a:r>
            <a:rPr lang="tr-TR" dirty="0" smtClean="0"/>
            <a:t>)</a:t>
          </a:r>
          <a:endParaRPr lang="tr-TR" dirty="0"/>
        </a:p>
      </dgm:t>
    </dgm:pt>
    <dgm:pt modelId="{848C6F30-18E3-4ABA-B748-167ABC05FC5E}" type="parTrans" cxnId="{E65AF104-CF6F-4E1F-8272-A48D8955C7B1}">
      <dgm:prSet/>
      <dgm:spPr/>
      <dgm:t>
        <a:bodyPr/>
        <a:lstStyle/>
        <a:p>
          <a:endParaRPr lang="tr-TR"/>
        </a:p>
      </dgm:t>
    </dgm:pt>
    <dgm:pt modelId="{90BD42C1-26C9-40A0-A27C-7F3F587D1278}" type="sibTrans" cxnId="{E65AF104-CF6F-4E1F-8272-A48D8955C7B1}">
      <dgm:prSet/>
      <dgm:spPr/>
      <dgm:t>
        <a:bodyPr/>
        <a:lstStyle/>
        <a:p>
          <a:endParaRPr lang="tr-TR"/>
        </a:p>
      </dgm:t>
    </dgm:pt>
    <dgm:pt modelId="{3E92E020-4F6A-41E8-A688-37F3CFE4C9F8}">
      <dgm:prSet phldrT="[Metin]"/>
      <dgm:spPr/>
      <dgm:t>
        <a:bodyPr/>
        <a:lstStyle/>
        <a:p>
          <a:r>
            <a:rPr lang="tr-TR" dirty="0" smtClean="0"/>
            <a:t>FONKSİYONUNA GÖRE</a:t>
          </a:r>
          <a:endParaRPr lang="tr-TR" dirty="0"/>
        </a:p>
      </dgm:t>
    </dgm:pt>
    <dgm:pt modelId="{3E0B3686-4093-4AB0-A94F-0C1F96C496AA}" type="parTrans" cxnId="{6EF2848C-CDFE-4721-99F3-907D76EFBAC9}">
      <dgm:prSet/>
      <dgm:spPr/>
      <dgm:t>
        <a:bodyPr/>
        <a:lstStyle/>
        <a:p>
          <a:endParaRPr lang="tr-TR"/>
        </a:p>
      </dgm:t>
    </dgm:pt>
    <dgm:pt modelId="{E88520FB-4F6E-4DE1-BC73-49712DD5FBA6}" type="sibTrans" cxnId="{6EF2848C-CDFE-4721-99F3-907D76EFBAC9}">
      <dgm:prSet/>
      <dgm:spPr/>
      <dgm:t>
        <a:bodyPr/>
        <a:lstStyle/>
        <a:p>
          <a:endParaRPr lang="tr-TR"/>
        </a:p>
      </dgm:t>
    </dgm:pt>
    <dgm:pt modelId="{7A6B6D76-2864-4412-B6D0-B9D66DC4FC40}">
      <dgm:prSet phldrT="[Metin]"/>
      <dgm:spPr/>
      <dgm:t>
        <a:bodyPr/>
        <a:lstStyle/>
        <a:p>
          <a:r>
            <a:rPr lang="tr-TR" dirty="0" smtClean="0"/>
            <a:t>Geçici amaçlı (</a:t>
          </a:r>
          <a:r>
            <a:rPr lang="tr-TR" dirty="0" err="1" smtClean="0"/>
            <a:t>temporary</a:t>
          </a:r>
          <a:r>
            <a:rPr lang="tr-TR" dirty="0" smtClean="0"/>
            <a:t>)</a:t>
          </a:r>
          <a:endParaRPr lang="tr-TR" dirty="0"/>
        </a:p>
      </dgm:t>
    </dgm:pt>
    <dgm:pt modelId="{FEBD2893-EC99-4486-8519-27BD24FCC011}" type="parTrans" cxnId="{50164416-1857-4517-A48A-9F11903BEB01}">
      <dgm:prSet/>
      <dgm:spPr/>
      <dgm:t>
        <a:bodyPr/>
        <a:lstStyle/>
        <a:p>
          <a:endParaRPr lang="tr-TR"/>
        </a:p>
      </dgm:t>
    </dgm:pt>
    <dgm:pt modelId="{981632A6-37B1-4053-ABAA-89DF5B513BFD}" type="sibTrans" cxnId="{50164416-1857-4517-A48A-9F11903BEB01}">
      <dgm:prSet/>
      <dgm:spPr/>
      <dgm:t>
        <a:bodyPr/>
        <a:lstStyle/>
        <a:p>
          <a:endParaRPr lang="tr-TR"/>
        </a:p>
      </dgm:t>
    </dgm:pt>
    <dgm:pt modelId="{23029E53-D999-46E9-A4A2-2AB67B5EEE02}">
      <dgm:prSet phldrT="[Metin]"/>
      <dgm:spPr/>
      <dgm:t>
        <a:bodyPr/>
        <a:lstStyle/>
        <a:p>
          <a:r>
            <a:rPr lang="tr-TR" dirty="0" smtClean="0"/>
            <a:t>BİLEŞENLERİNE GÖRE</a:t>
          </a:r>
          <a:endParaRPr lang="tr-TR" dirty="0"/>
        </a:p>
      </dgm:t>
    </dgm:pt>
    <dgm:pt modelId="{DC3194EE-0709-4CA7-98DD-006A95679EE0}" type="parTrans" cxnId="{7D490F71-CCCF-49F7-B14A-AE239B466B5E}">
      <dgm:prSet/>
      <dgm:spPr/>
      <dgm:t>
        <a:bodyPr/>
        <a:lstStyle/>
        <a:p>
          <a:endParaRPr lang="tr-TR"/>
        </a:p>
      </dgm:t>
    </dgm:pt>
    <dgm:pt modelId="{49518257-F3F6-4B09-8F22-A45AFE565933}" type="sibTrans" cxnId="{7D490F71-CCCF-49F7-B14A-AE239B466B5E}">
      <dgm:prSet/>
      <dgm:spPr/>
      <dgm:t>
        <a:bodyPr/>
        <a:lstStyle/>
        <a:p>
          <a:endParaRPr lang="tr-TR"/>
        </a:p>
      </dgm:t>
    </dgm:pt>
    <dgm:pt modelId="{9B63AB88-B5AA-4EFD-8DC1-3755B83095EE}">
      <dgm:prSet phldrT="[Metin]"/>
      <dgm:spPr/>
      <dgm:t>
        <a:bodyPr/>
        <a:lstStyle/>
        <a:p>
          <a:r>
            <a:rPr lang="tr-TR" dirty="0" smtClean="0"/>
            <a:t>Klasik bölümlü protez</a:t>
          </a:r>
          <a:endParaRPr lang="tr-TR" dirty="0"/>
        </a:p>
      </dgm:t>
    </dgm:pt>
    <dgm:pt modelId="{D6BA9B3A-5507-4905-B89A-6A98E4F08BCD}" type="parTrans" cxnId="{3D652DF9-CE66-4E0B-8E3C-1D886F1A6F00}">
      <dgm:prSet/>
      <dgm:spPr/>
      <dgm:t>
        <a:bodyPr/>
        <a:lstStyle/>
        <a:p>
          <a:endParaRPr lang="tr-TR"/>
        </a:p>
      </dgm:t>
    </dgm:pt>
    <dgm:pt modelId="{37DDA3D9-1B59-413A-96B5-5C59E07BE4EB}" type="sibTrans" cxnId="{3D652DF9-CE66-4E0B-8E3C-1D886F1A6F00}">
      <dgm:prSet/>
      <dgm:spPr/>
      <dgm:t>
        <a:bodyPr/>
        <a:lstStyle/>
        <a:p>
          <a:endParaRPr lang="tr-TR"/>
        </a:p>
      </dgm:t>
    </dgm:pt>
    <dgm:pt modelId="{86A15AB4-8DFA-4BA5-89FD-1E54BA42DC9B}">
      <dgm:prSet phldrT="[Metin]"/>
      <dgm:spPr/>
      <dgm:t>
        <a:bodyPr/>
        <a:lstStyle/>
        <a:p>
          <a:r>
            <a:rPr lang="tr-TR" dirty="0" smtClean="0"/>
            <a:t>İskelet bölümlü protez (metal kaideli)</a:t>
          </a:r>
          <a:endParaRPr lang="tr-TR" dirty="0"/>
        </a:p>
      </dgm:t>
    </dgm:pt>
    <dgm:pt modelId="{5B729E87-55BF-4C9E-89CB-34B5DED28F60}" type="parTrans" cxnId="{FCB6E70E-4979-44C2-BEA0-5A95A0D96427}">
      <dgm:prSet/>
      <dgm:spPr/>
      <dgm:t>
        <a:bodyPr/>
        <a:lstStyle/>
        <a:p>
          <a:endParaRPr lang="tr-TR"/>
        </a:p>
      </dgm:t>
    </dgm:pt>
    <dgm:pt modelId="{8B606B4A-A2E3-49EE-AA43-DB04C990712F}" type="sibTrans" cxnId="{FCB6E70E-4979-44C2-BEA0-5A95A0D96427}">
      <dgm:prSet/>
      <dgm:spPr/>
      <dgm:t>
        <a:bodyPr/>
        <a:lstStyle/>
        <a:p>
          <a:endParaRPr lang="tr-TR"/>
        </a:p>
      </dgm:t>
    </dgm:pt>
    <dgm:pt modelId="{4D7606F5-659B-4E41-B88E-FA3C0DBEEA5D}">
      <dgm:prSet phldrT="[Metin]"/>
      <dgm:spPr/>
      <dgm:t>
        <a:bodyPr/>
        <a:lstStyle/>
        <a:p>
          <a:r>
            <a:rPr lang="tr-TR" dirty="0" smtClean="0"/>
            <a:t>Ara (</a:t>
          </a:r>
          <a:r>
            <a:rPr lang="tr-TR" dirty="0" err="1" smtClean="0"/>
            <a:t>interim</a:t>
          </a:r>
          <a:r>
            <a:rPr lang="tr-TR" dirty="0" smtClean="0"/>
            <a:t>)</a:t>
          </a:r>
          <a:endParaRPr lang="tr-TR" dirty="0"/>
        </a:p>
      </dgm:t>
    </dgm:pt>
    <dgm:pt modelId="{18A40FAD-4FD3-4CC2-A7B6-063F01358E8A}" type="parTrans" cxnId="{33E3DB49-6B58-4208-893B-B8A7EA8EFBDF}">
      <dgm:prSet/>
      <dgm:spPr/>
      <dgm:t>
        <a:bodyPr/>
        <a:lstStyle/>
        <a:p>
          <a:endParaRPr lang="tr-TR"/>
        </a:p>
      </dgm:t>
    </dgm:pt>
    <dgm:pt modelId="{7F071AD0-86F5-47E0-940B-97AB86A55CB0}" type="sibTrans" cxnId="{33E3DB49-6B58-4208-893B-B8A7EA8EFBDF}">
      <dgm:prSet/>
      <dgm:spPr/>
      <dgm:t>
        <a:bodyPr/>
        <a:lstStyle/>
        <a:p>
          <a:endParaRPr lang="tr-TR"/>
        </a:p>
      </dgm:t>
    </dgm:pt>
    <dgm:pt modelId="{C1A6C63D-920A-4372-8D3A-9EB1724D30E9}">
      <dgm:prSet phldrT="[Metin]"/>
      <dgm:spPr/>
      <dgm:t>
        <a:bodyPr/>
        <a:lstStyle/>
        <a:p>
          <a:r>
            <a:rPr lang="tr-TR" dirty="0" smtClean="0"/>
            <a:t>Geçiş (</a:t>
          </a:r>
          <a:r>
            <a:rPr lang="tr-TR" dirty="0" err="1" smtClean="0"/>
            <a:t>transitional</a:t>
          </a:r>
          <a:r>
            <a:rPr lang="tr-TR" dirty="0" smtClean="0"/>
            <a:t>)</a:t>
          </a:r>
          <a:endParaRPr lang="tr-TR" dirty="0"/>
        </a:p>
      </dgm:t>
    </dgm:pt>
    <dgm:pt modelId="{95D829DB-3DF3-4197-9C32-C1C6DD44617B}" type="parTrans" cxnId="{AFFAF3B1-270C-4334-8A2B-3E285107E3BE}">
      <dgm:prSet/>
      <dgm:spPr/>
      <dgm:t>
        <a:bodyPr/>
        <a:lstStyle/>
        <a:p>
          <a:endParaRPr lang="tr-TR"/>
        </a:p>
      </dgm:t>
    </dgm:pt>
    <dgm:pt modelId="{BF2518DE-AEFB-4DD1-9824-09F133FCCA39}" type="sibTrans" cxnId="{AFFAF3B1-270C-4334-8A2B-3E285107E3BE}">
      <dgm:prSet/>
      <dgm:spPr/>
      <dgm:t>
        <a:bodyPr/>
        <a:lstStyle/>
        <a:p>
          <a:endParaRPr lang="tr-TR"/>
        </a:p>
      </dgm:t>
    </dgm:pt>
    <dgm:pt modelId="{5C7A07DC-F4F9-455E-A6AF-FCD5CC984761}">
      <dgm:prSet phldrT="[Metin]"/>
      <dgm:spPr/>
      <dgm:t>
        <a:bodyPr/>
        <a:lstStyle/>
        <a:p>
          <a:r>
            <a:rPr lang="tr-TR" dirty="0" smtClean="0"/>
            <a:t>Tedavi edici (</a:t>
          </a:r>
          <a:r>
            <a:rPr lang="tr-TR" dirty="0" err="1" smtClean="0"/>
            <a:t>treatment</a:t>
          </a:r>
          <a:r>
            <a:rPr lang="tr-TR" dirty="0" smtClean="0"/>
            <a:t>)</a:t>
          </a:r>
          <a:endParaRPr lang="tr-TR" dirty="0"/>
        </a:p>
      </dgm:t>
    </dgm:pt>
    <dgm:pt modelId="{EAEABC6A-DF24-41AB-B422-D3F2EA05EF4B}" type="parTrans" cxnId="{1014EE48-1C07-43A9-B229-BAFF8D33F14E}">
      <dgm:prSet/>
      <dgm:spPr/>
      <dgm:t>
        <a:bodyPr/>
        <a:lstStyle/>
        <a:p>
          <a:endParaRPr lang="tr-TR"/>
        </a:p>
      </dgm:t>
    </dgm:pt>
    <dgm:pt modelId="{9C40FC91-0FAE-4665-89D3-E11A6AD7F0C8}" type="sibTrans" cxnId="{1014EE48-1C07-43A9-B229-BAFF8D33F14E}">
      <dgm:prSet/>
      <dgm:spPr/>
      <dgm:t>
        <a:bodyPr/>
        <a:lstStyle/>
        <a:p>
          <a:endParaRPr lang="tr-TR"/>
        </a:p>
      </dgm:t>
    </dgm:pt>
    <dgm:pt modelId="{4BE5FDC7-3735-4B37-B9C6-E565CC297C4C}" type="pres">
      <dgm:prSet presAssocID="{EC424739-533A-4A65-821F-97ADC488A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66AB23-0A8C-4275-8E2B-D023F3A70B5E}" type="pres">
      <dgm:prSet presAssocID="{242DA8D3-79A4-416F-B178-E25D436AF71A}" presName="linNode" presStyleCnt="0"/>
      <dgm:spPr/>
    </dgm:pt>
    <dgm:pt modelId="{4FCB5404-0B7C-4866-9A97-849DC128D68D}" type="pres">
      <dgm:prSet presAssocID="{242DA8D3-79A4-416F-B178-E25D436AF71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94D20A-B44C-4F93-B22A-104761B9F316}" type="pres">
      <dgm:prSet presAssocID="{242DA8D3-79A4-416F-B178-E25D436AF71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0364DB-6C63-4CE6-A298-00365D7D40FE}" type="pres">
      <dgm:prSet presAssocID="{3E5EA5AD-A8BD-4E04-B15F-FD3881A69016}" presName="sp" presStyleCnt="0"/>
      <dgm:spPr/>
    </dgm:pt>
    <dgm:pt modelId="{2BCF51C3-2B6D-4CD8-A928-57DDBB7D0798}" type="pres">
      <dgm:prSet presAssocID="{3E92E020-4F6A-41E8-A688-37F3CFE4C9F8}" presName="linNode" presStyleCnt="0"/>
      <dgm:spPr/>
    </dgm:pt>
    <dgm:pt modelId="{74A94437-E0C7-4C50-99A7-76901CEE6435}" type="pres">
      <dgm:prSet presAssocID="{3E92E020-4F6A-41E8-A688-37F3CFE4C9F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8D8B56-EAA8-4D65-AB10-F59732AAE9F6}" type="pres">
      <dgm:prSet presAssocID="{3E92E020-4F6A-41E8-A688-37F3CFE4C9F8}" presName="descendantText" presStyleLbl="alignAccFollowNode1" presStyleIdx="1" presStyleCnt="3" custLinFactNeighborX="3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E4A698-03D7-4C02-BA5C-8D535A75D3EF}" type="pres">
      <dgm:prSet presAssocID="{E88520FB-4F6E-4DE1-BC73-49712DD5FBA6}" presName="sp" presStyleCnt="0"/>
      <dgm:spPr/>
    </dgm:pt>
    <dgm:pt modelId="{E13DE88F-EF71-4F7F-A9BE-68035C4FA60E}" type="pres">
      <dgm:prSet presAssocID="{23029E53-D999-46E9-A4A2-2AB67B5EEE02}" presName="linNode" presStyleCnt="0"/>
      <dgm:spPr/>
    </dgm:pt>
    <dgm:pt modelId="{69CE7990-8426-46E8-B384-58EB5077469F}" type="pres">
      <dgm:prSet presAssocID="{23029E53-D999-46E9-A4A2-2AB67B5EEE0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A181A5-F364-4CFB-9A1B-C46B32057A24}" type="pres">
      <dgm:prSet presAssocID="{23029E53-D999-46E9-A4A2-2AB67B5EEE0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099E9EE-53E4-4C69-8004-F87D2D5B6856}" type="presOf" srcId="{242DA8D3-79A4-416F-B178-E25D436AF71A}" destId="{4FCB5404-0B7C-4866-9A97-849DC128D68D}" srcOrd="0" destOrd="0" presId="urn:microsoft.com/office/officeart/2005/8/layout/vList5"/>
    <dgm:cxn modelId="{FCB6E70E-4979-44C2-BEA0-5A95A0D96427}" srcId="{23029E53-D999-46E9-A4A2-2AB67B5EEE02}" destId="{86A15AB4-8DFA-4BA5-89FD-1E54BA42DC9B}" srcOrd="1" destOrd="0" parTransId="{5B729E87-55BF-4C9E-89CB-34B5DED28F60}" sibTransId="{8B606B4A-A2E3-49EE-AA43-DB04C990712F}"/>
    <dgm:cxn modelId="{6EF2848C-CDFE-4721-99F3-907D76EFBAC9}" srcId="{EC424739-533A-4A65-821F-97ADC488AAF0}" destId="{3E92E020-4F6A-41E8-A688-37F3CFE4C9F8}" srcOrd="1" destOrd="0" parTransId="{3E0B3686-4093-4AB0-A94F-0C1F96C496AA}" sibTransId="{E88520FB-4F6E-4DE1-BC73-49712DD5FBA6}"/>
    <dgm:cxn modelId="{AFFAF3B1-270C-4334-8A2B-3E285107E3BE}" srcId="{3E92E020-4F6A-41E8-A688-37F3CFE4C9F8}" destId="{C1A6C63D-920A-4372-8D3A-9EB1724D30E9}" srcOrd="2" destOrd="0" parTransId="{95D829DB-3DF3-4197-9C32-C1C6DD44617B}" sibTransId="{BF2518DE-AEFB-4DD1-9824-09F133FCCA39}"/>
    <dgm:cxn modelId="{50164416-1857-4517-A48A-9F11903BEB01}" srcId="{3E92E020-4F6A-41E8-A688-37F3CFE4C9F8}" destId="{7A6B6D76-2864-4412-B6D0-B9D66DC4FC40}" srcOrd="0" destOrd="0" parTransId="{FEBD2893-EC99-4486-8519-27BD24FCC011}" sibTransId="{981632A6-37B1-4053-ABAA-89DF5B513BFD}"/>
    <dgm:cxn modelId="{19E113E6-28C0-44E4-8DF5-714225099AB2}" type="presOf" srcId="{7A6B6D76-2864-4412-B6D0-B9D66DC4FC40}" destId="{058D8B56-EAA8-4D65-AB10-F59732AAE9F6}" srcOrd="0" destOrd="0" presId="urn:microsoft.com/office/officeart/2005/8/layout/vList5"/>
    <dgm:cxn modelId="{E65AF104-CF6F-4E1F-8272-A48D8955C7B1}" srcId="{242DA8D3-79A4-416F-B178-E25D436AF71A}" destId="{7A15C6B7-F94F-415D-B172-764B6D14770D}" srcOrd="1" destOrd="0" parTransId="{848C6F30-18E3-4ABA-B748-167ABC05FC5E}" sibTransId="{90BD42C1-26C9-40A0-A27C-7F3F587D1278}"/>
    <dgm:cxn modelId="{8E3826E5-A86C-43A2-8622-E4A9EA639278}" type="presOf" srcId="{4D7606F5-659B-4E41-B88E-FA3C0DBEEA5D}" destId="{058D8B56-EAA8-4D65-AB10-F59732AAE9F6}" srcOrd="0" destOrd="1" presId="urn:microsoft.com/office/officeart/2005/8/layout/vList5"/>
    <dgm:cxn modelId="{220E8046-38FD-4B5D-9DF3-2FE4EE9095D0}" srcId="{EC424739-533A-4A65-821F-97ADC488AAF0}" destId="{242DA8D3-79A4-416F-B178-E25D436AF71A}" srcOrd="0" destOrd="0" parTransId="{62FF84C6-BBE3-4F38-93D2-B6280D3950E8}" sibTransId="{3E5EA5AD-A8BD-4E04-B15F-FD3881A69016}"/>
    <dgm:cxn modelId="{442C7723-DE99-4839-87E0-D6092C25735A}" type="presOf" srcId="{7A15C6B7-F94F-415D-B172-764B6D14770D}" destId="{8B94D20A-B44C-4F93-B22A-104761B9F316}" srcOrd="0" destOrd="1" presId="urn:microsoft.com/office/officeart/2005/8/layout/vList5"/>
    <dgm:cxn modelId="{3D652DF9-CE66-4E0B-8E3C-1D886F1A6F00}" srcId="{23029E53-D999-46E9-A4A2-2AB67B5EEE02}" destId="{9B63AB88-B5AA-4EFD-8DC1-3755B83095EE}" srcOrd="0" destOrd="0" parTransId="{D6BA9B3A-5507-4905-B89A-6A98E4F08BCD}" sibTransId="{37DDA3D9-1B59-413A-96B5-5C59E07BE4EB}"/>
    <dgm:cxn modelId="{B31667E6-C17B-4543-BF16-CBB823089491}" type="presOf" srcId="{9B63AB88-B5AA-4EFD-8DC1-3755B83095EE}" destId="{89A181A5-F364-4CFB-9A1B-C46B32057A24}" srcOrd="0" destOrd="0" presId="urn:microsoft.com/office/officeart/2005/8/layout/vList5"/>
    <dgm:cxn modelId="{39817D4F-8D06-4FF2-82C1-B5FFFCC7458B}" type="presOf" srcId="{5C7A07DC-F4F9-455E-A6AF-FCD5CC984761}" destId="{058D8B56-EAA8-4D65-AB10-F59732AAE9F6}" srcOrd="0" destOrd="3" presId="urn:microsoft.com/office/officeart/2005/8/layout/vList5"/>
    <dgm:cxn modelId="{1014EE48-1C07-43A9-B229-BAFF8D33F14E}" srcId="{3E92E020-4F6A-41E8-A688-37F3CFE4C9F8}" destId="{5C7A07DC-F4F9-455E-A6AF-FCD5CC984761}" srcOrd="3" destOrd="0" parTransId="{EAEABC6A-DF24-41AB-B422-D3F2EA05EF4B}" sibTransId="{9C40FC91-0FAE-4665-89D3-E11A6AD7F0C8}"/>
    <dgm:cxn modelId="{193514C9-BEBB-4B94-BDB8-4170ECE4EA7E}" type="presOf" srcId="{EC424739-533A-4A65-821F-97ADC488AAF0}" destId="{4BE5FDC7-3735-4B37-B9C6-E565CC297C4C}" srcOrd="0" destOrd="0" presId="urn:microsoft.com/office/officeart/2005/8/layout/vList5"/>
    <dgm:cxn modelId="{EA6E02EC-41FA-4BA6-8153-70C0A565C896}" type="presOf" srcId="{B03FEE04-47F4-4D7A-AD11-7DC5F03D0919}" destId="{8B94D20A-B44C-4F93-B22A-104761B9F316}" srcOrd="0" destOrd="0" presId="urn:microsoft.com/office/officeart/2005/8/layout/vList5"/>
    <dgm:cxn modelId="{33E3DB49-6B58-4208-893B-B8A7EA8EFBDF}" srcId="{3E92E020-4F6A-41E8-A688-37F3CFE4C9F8}" destId="{4D7606F5-659B-4E41-B88E-FA3C0DBEEA5D}" srcOrd="1" destOrd="0" parTransId="{18A40FAD-4FD3-4CC2-A7B6-063F01358E8A}" sibTransId="{7F071AD0-86F5-47E0-940B-97AB86A55CB0}"/>
    <dgm:cxn modelId="{D643BCC9-D8A7-43CC-A12C-6D8F25DAC7AA}" type="presOf" srcId="{3E92E020-4F6A-41E8-A688-37F3CFE4C9F8}" destId="{74A94437-E0C7-4C50-99A7-76901CEE6435}" srcOrd="0" destOrd="0" presId="urn:microsoft.com/office/officeart/2005/8/layout/vList5"/>
    <dgm:cxn modelId="{7D490F71-CCCF-49F7-B14A-AE239B466B5E}" srcId="{EC424739-533A-4A65-821F-97ADC488AAF0}" destId="{23029E53-D999-46E9-A4A2-2AB67B5EEE02}" srcOrd="2" destOrd="0" parTransId="{DC3194EE-0709-4CA7-98DD-006A95679EE0}" sibTransId="{49518257-F3F6-4B09-8F22-A45AFE565933}"/>
    <dgm:cxn modelId="{AA348EC9-676D-40BB-BB0F-21D1186B5FC5}" type="presOf" srcId="{86A15AB4-8DFA-4BA5-89FD-1E54BA42DC9B}" destId="{89A181A5-F364-4CFB-9A1B-C46B32057A24}" srcOrd="0" destOrd="1" presId="urn:microsoft.com/office/officeart/2005/8/layout/vList5"/>
    <dgm:cxn modelId="{1AFF387D-403B-41CD-BC18-AAE33D3E6A5E}" type="presOf" srcId="{23029E53-D999-46E9-A4A2-2AB67B5EEE02}" destId="{69CE7990-8426-46E8-B384-58EB5077469F}" srcOrd="0" destOrd="0" presId="urn:microsoft.com/office/officeart/2005/8/layout/vList5"/>
    <dgm:cxn modelId="{1033A8BF-7CD3-4E87-BC3B-BC65D06C64CA}" type="presOf" srcId="{C1A6C63D-920A-4372-8D3A-9EB1724D30E9}" destId="{058D8B56-EAA8-4D65-AB10-F59732AAE9F6}" srcOrd="0" destOrd="2" presId="urn:microsoft.com/office/officeart/2005/8/layout/vList5"/>
    <dgm:cxn modelId="{3A89D8D6-EFCD-47ED-A48C-9D9D9897CE5A}" srcId="{242DA8D3-79A4-416F-B178-E25D436AF71A}" destId="{B03FEE04-47F4-4D7A-AD11-7DC5F03D0919}" srcOrd="0" destOrd="0" parTransId="{7F0FBD9B-AB60-4776-8F83-67702662AFE4}" sibTransId="{36D90E8E-C817-44B3-AD7E-2E834E9444DC}"/>
    <dgm:cxn modelId="{053998A9-569C-465D-9A8B-EBD8031F6CDF}" type="presParOf" srcId="{4BE5FDC7-3735-4B37-B9C6-E565CC297C4C}" destId="{6B66AB23-0A8C-4275-8E2B-D023F3A70B5E}" srcOrd="0" destOrd="0" presId="urn:microsoft.com/office/officeart/2005/8/layout/vList5"/>
    <dgm:cxn modelId="{485379BD-2B36-4795-BED7-9F522EE2E1D9}" type="presParOf" srcId="{6B66AB23-0A8C-4275-8E2B-D023F3A70B5E}" destId="{4FCB5404-0B7C-4866-9A97-849DC128D68D}" srcOrd="0" destOrd="0" presId="urn:microsoft.com/office/officeart/2005/8/layout/vList5"/>
    <dgm:cxn modelId="{99F32002-8E84-4A06-9ED9-44663F406FF9}" type="presParOf" srcId="{6B66AB23-0A8C-4275-8E2B-D023F3A70B5E}" destId="{8B94D20A-B44C-4F93-B22A-104761B9F316}" srcOrd="1" destOrd="0" presId="urn:microsoft.com/office/officeart/2005/8/layout/vList5"/>
    <dgm:cxn modelId="{08B2875E-4289-402D-9FD5-9A5AEF3F6B69}" type="presParOf" srcId="{4BE5FDC7-3735-4B37-B9C6-E565CC297C4C}" destId="{9E0364DB-6C63-4CE6-A298-00365D7D40FE}" srcOrd="1" destOrd="0" presId="urn:microsoft.com/office/officeart/2005/8/layout/vList5"/>
    <dgm:cxn modelId="{7B7C7A40-BAF0-4B1D-BA15-EC7E5FA61638}" type="presParOf" srcId="{4BE5FDC7-3735-4B37-B9C6-E565CC297C4C}" destId="{2BCF51C3-2B6D-4CD8-A928-57DDBB7D0798}" srcOrd="2" destOrd="0" presId="urn:microsoft.com/office/officeart/2005/8/layout/vList5"/>
    <dgm:cxn modelId="{3327A773-CCB5-4285-9DEE-28EA4F2E1AE6}" type="presParOf" srcId="{2BCF51C3-2B6D-4CD8-A928-57DDBB7D0798}" destId="{74A94437-E0C7-4C50-99A7-76901CEE6435}" srcOrd="0" destOrd="0" presId="urn:microsoft.com/office/officeart/2005/8/layout/vList5"/>
    <dgm:cxn modelId="{3524B8B5-3E77-44C8-A3B0-025973727774}" type="presParOf" srcId="{2BCF51C3-2B6D-4CD8-A928-57DDBB7D0798}" destId="{058D8B56-EAA8-4D65-AB10-F59732AAE9F6}" srcOrd="1" destOrd="0" presId="urn:microsoft.com/office/officeart/2005/8/layout/vList5"/>
    <dgm:cxn modelId="{D10C7832-3AA2-4AD2-8011-599F91E15C26}" type="presParOf" srcId="{4BE5FDC7-3735-4B37-B9C6-E565CC297C4C}" destId="{DBE4A698-03D7-4C02-BA5C-8D535A75D3EF}" srcOrd="3" destOrd="0" presId="urn:microsoft.com/office/officeart/2005/8/layout/vList5"/>
    <dgm:cxn modelId="{94B2DA22-4490-4E3D-91D8-50D886983C63}" type="presParOf" srcId="{4BE5FDC7-3735-4B37-B9C6-E565CC297C4C}" destId="{E13DE88F-EF71-4F7F-A9BE-68035C4FA60E}" srcOrd="4" destOrd="0" presId="urn:microsoft.com/office/officeart/2005/8/layout/vList5"/>
    <dgm:cxn modelId="{01D1F928-7977-4B1C-9AF7-470498690705}" type="presParOf" srcId="{E13DE88F-EF71-4F7F-A9BE-68035C4FA60E}" destId="{69CE7990-8426-46E8-B384-58EB5077469F}" srcOrd="0" destOrd="0" presId="urn:microsoft.com/office/officeart/2005/8/layout/vList5"/>
    <dgm:cxn modelId="{129A9807-45FB-477C-AF07-72F2EEDF8971}" type="presParOf" srcId="{E13DE88F-EF71-4F7F-A9BE-68035C4FA60E}" destId="{89A181A5-F364-4CFB-9A1B-C46B32057A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24739-533A-4A65-821F-97ADC488AA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42DA8D3-79A4-416F-B178-E25D436AF71A}">
      <dgm:prSet phldrT="[Metin]"/>
      <dgm:spPr/>
      <dgm:t>
        <a:bodyPr/>
        <a:lstStyle/>
        <a:p>
          <a:r>
            <a:rPr lang="tr-TR" dirty="0" smtClean="0"/>
            <a:t>TUTUCU TİPİNE GÖRE</a:t>
          </a:r>
          <a:endParaRPr lang="tr-TR" dirty="0"/>
        </a:p>
      </dgm:t>
    </dgm:pt>
    <dgm:pt modelId="{62FF84C6-BBE3-4F38-93D2-B6280D3950E8}" type="parTrans" cxnId="{220E8046-38FD-4B5D-9DF3-2FE4EE9095D0}">
      <dgm:prSet/>
      <dgm:spPr/>
      <dgm:t>
        <a:bodyPr/>
        <a:lstStyle/>
        <a:p>
          <a:endParaRPr lang="tr-TR"/>
        </a:p>
      </dgm:t>
    </dgm:pt>
    <dgm:pt modelId="{3E5EA5AD-A8BD-4E04-B15F-FD3881A69016}" type="sibTrans" cxnId="{220E8046-38FD-4B5D-9DF3-2FE4EE9095D0}">
      <dgm:prSet/>
      <dgm:spPr/>
      <dgm:t>
        <a:bodyPr/>
        <a:lstStyle/>
        <a:p>
          <a:endParaRPr lang="tr-TR"/>
        </a:p>
      </dgm:t>
    </dgm:pt>
    <dgm:pt modelId="{B03FEE04-47F4-4D7A-AD11-7DC5F03D0919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Kron dışı </a:t>
          </a:r>
          <a:r>
            <a:rPr lang="tr-TR" dirty="0" err="1" smtClean="0">
              <a:solidFill>
                <a:srgbClr val="FF0000"/>
              </a:solidFill>
            </a:rPr>
            <a:t>tutuculu</a:t>
          </a:r>
          <a:r>
            <a:rPr lang="tr-TR" dirty="0" smtClean="0">
              <a:solidFill>
                <a:srgbClr val="FF0000"/>
              </a:solidFill>
            </a:rPr>
            <a:t> (</a:t>
          </a:r>
          <a:r>
            <a:rPr lang="tr-TR" dirty="0" err="1" smtClean="0">
              <a:solidFill>
                <a:srgbClr val="FF0000"/>
              </a:solidFill>
            </a:rPr>
            <a:t>extracoronal</a:t>
          </a:r>
          <a:r>
            <a:rPr lang="tr-TR" dirty="0" smtClean="0">
              <a:solidFill>
                <a:srgbClr val="FF0000"/>
              </a:solidFill>
            </a:rPr>
            <a:t>)(</a:t>
          </a:r>
          <a:r>
            <a:rPr lang="tr-TR" dirty="0" err="1" smtClean="0">
              <a:solidFill>
                <a:srgbClr val="FF0000"/>
              </a:solidFill>
            </a:rPr>
            <a:t>kroşeli</a:t>
          </a:r>
          <a:r>
            <a:rPr lang="tr-TR" dirty="0" smtClean="0">
              <a:solidFill>
                <a:srgbClr val="FF0000"/>
              </a:solidFill>
            </a:rPr>
            <a:t>)</a:t>
          </a:r>
          <a:endParaRPr lang="tr-TR" dirty="0">
            <a:solidFill>
              <a:srgbClr val="FF0000"/>
            </a:solidFill>
          </a:endParaRPr>
        </a:p>
      </dgm:t>
    </dgm:pt>
    <dgm:pt modelId="{7F0FBD9B-AB60-4776-8F83-67702662AFE4}" type="parTrans" cxnId="{3A89D8D6-EFCD-47ED-A48C-9D9D9897CE5A}">
      <dgm:prSet/>
      <dgm:spPr/>
      <dgm:t>
        <a:bodyPr/>
        <a:lstStyle/>
        <a:p>
          <a:endParaRPr lang="tr-TR"/>
        </a:p>
      </dgm:t>
    </dgm:pt>
    <dgm:pt modelId="{36D90E8E-C817-44B3-AD7E-2E834E9444DC}" type="sibTrans" cxnId="{3A89D8D6-EFCD-47ED-A48C-9D9D9897CE5A}">
      <dgm:prSet/>
      <dgm:spPr/>
      <dgm:t>
        <a:bodyPr/>
        <a:lstStyle/>
        <a:p>
          <a:endParaRPr lang="tr-TR"/>
        </a:p>
      </dgm:t>
    </dgm:pt>
    <dgm:pt modelId="{7A15C6B7-F94F-415D-B172-764B6D14770D}">
      <dgm:prSet phldrT="[Metin]"/>
      <dgm:spPr/>
      <dgm:t>
        <a:bodyPr/>
        <a:lstStyle/>
        <a:p>
          <a:r>
            <a:rPr lang="tr-TR" dirty="0" smtClean="0"/>
            <a:t>Kron içi </a:t>
          </a:r>
          <a:r>
            <a:rPr lang="tr-TR" dirty="0" err="1" smtClean="0"/>
            <a:t>tutuculu</a:t>
          </a:r>
          <a:r>
            <a:rPr lang="tr-TR" dirty="0" smtClean="0"/>
            <a:t> (</a:t>
          </a:r>
          <a:r>
            <a:rPr lang="tr-TR" dirty="0" err="1" smtClean="0"/>
            <a:t>intracoronal</a:t>
          </a:r>
          <a:r>
            <a:rPr lang="tr-TR" dirty="0" smtClean="0"/>
            <a:t>)(hassas </a:t>
          </a:r>
          <a:r>
            <a:rPr lang="tr-TR" dirty="0" err="1" smtClean="0"/>
            <a:t>tutuculu</a:t>
          </a:r>
          <a:r>
            <a:rPr lang="tr-TR" dirty="0" smtClean="0"/>
            <a:t>)</a:t>
          </a:r>
          <a:endParaRPr lang="tr-TR" dirty="0"/>
        </a:p>
      </dgm:t>
    </dgm:pt>
    <dgm:pt modelId="{848C6F30-18E3-4ABA-B748-167ABC05FC5E}" type="parTrans" cxnId="{E65AF104-CF6F-4E1F-8272-A48D8955C7B1}">
      <dgm:prSet/>
      <dgm:spPr/>
      <dgm:t>
        <a:bodyPr/>
        <a:lstStyle/>
        <a:p>
          <a:endParaRPr lang="tr-TR"/>
        </a:p>
      </dgm:t>
    </dgm:pt>
    <dgm:pt modelId="{90BD42C1-26C9-40A0-A27C-7F3F587D1278}" type="sibTrans" cxnId="{E65AF104-CF6F-4E1F-8272-A48D8955C7B1}">
      <dgm:prSet/>
      <dgm:spPr/>
      <dgm:t>
        <a:bodyPr/>
        <a:lstStyle/>
        <a:p>
          <a:endParaRPr lang="tr-TR"/>
        </a:p>
      </dgm:t>
    </dgm:pt>
    <dgm:pt modelId="{3E92E020-4F6A-41E8-A688-37F3CFE4C9F8}">
      <dgm:prSet phldrT="[Metin]"/>
      <dgm:spPr/>
      <dgm:t>
        <a:bodyPr/>
        <a:lstStyle/>
        <a:p>
          <a:r>
            <a:rPr lang="tr-TR" dirty="0" smtClean="0"/>
            <a:t>FONKSİYONUNA GÖRE</a:t>
          </a:r>
          <a:endParaRPr lang="tr-TR" dirty="0"/>
        </a:p>
      </dgm:t>
    </dgm:pt>
    <dgm:pt modelId="{3E0B3686-4093-4AB0-A94F-0C1F96C496AA}" type="parTrans" cxnId="{6EF2848C-CDFE-4721-99F3-907D76EFBAC9}">
      <dgm:prSet/>
      <dgm:spPr/>
      <dgm:t>
        <a:bodyPr/>
        <a:lstStyle/>
        <a:p>
          <a:endParaRPr lang="tr-TR"/>
        </a:p>
      </dgm:t>
    </dgm:pt>
    <dgm:pt modelId="{E88520FB-4F6E-4DE1-BC73-49712DD5FBA6}" type="sibTrans" cxnId="{6EF2848C-CDFE-4721-99F3-907D76EFBAC9}">
      <dgm:prSet/>
      <dgm:spPr/>
      <dgm:t>
        <a:bodyPr/>
        <a:lstStyle/>
        <a:p>
          <a:endParaRPr lang="tr-TR"/>
        </a:p>
      </dgm:t>
    </dgm:pt>
    <dgm:pt modelId="{7A6B6D76-2864-4412-B6D0-B9D66DC4FC40}">
      <dgm:prSet phldrT="[Metin]"/>
      <dgm:spPr/>
      <dgm:t>
        <a:bodyPr/>
        <a:lstStyle/>
        <a:p>
          <a:r>
            <a:rPr lang="tr-TR" dirty="0" smtClean="0"/>
            <a:t>Geçici amaçlı (</a:t>
          </a:r>
          <a:r>
            <a:rPr lang="tr-TR" dirty="0" err="1" smtClean="0"/>
            <a:t>temporary</a:t>
          </a:r>
          <a:r>
            <a:rPr lang="tr-TR" dirty="0" smtClean="0"/>
            <a:t>)</a:t>
          </a:r>
          <a:endParaRPr lang="tr-TR" dirty="0"/>
        </a:p>
      </dgm:t>
    </dgm:pt>
    <dgm:pt modelId="{FEBD2893-EC99-4486-8519-27BD24FCC011}" type="parTrans" cxnId="{50164416-1857-4517-A48A-9F11903BEB01}">
      <dgm:prSet/>
      <dgm:spPr/>
      <dgm:t>
        <a:bodyPr/>
        <a:lstStyle/>
        <a:p>
          <a:endParaRPr lang="tr-TR"/>
        </a:p>
      </dgm:t>
    </dgm:pt>
    <dgm:pt modelId="{981632A6-37B1-4053-ABAA-89DF5B513BFD}" type="sibTrans" cxnId="{50164416-1857-4517-A48A-9F11903BEB01}">
      <dgm:prSet/>
      <dgm:spPr/>
      <dgm:t>
        <a:bodyPr/>
        <a:lstStyle/>
        <a:p>
          <a:endParaRPr lang="tr-TR"/>
        </a:p>
      </dgm:t>
    </dgm:pt>
    <dgm:pt modelId="{23029E53-D999-46E9-A4A2-2AB67B5EEE02}">
      <dgm:prSet phldrT="[Metin]"/>
      <dgm:spPr/>
      <dgm:t>
        <a:bodyPr/>
        <a:lstStyle/>
        <a:p>
          <a:r>
            <a:rPr lang="tr-TR" dirty="0" smtClean="0"/>
            <a:t>BİLEŞENLERİNE GÖRE</a:t>
          </a:r>
          <a:endParaRPr lang="tr-TR" dirty="0"/>
        </a:p>
      </dgm:t>
    </dgm:pt>
    <dgm:pt modelId="{DC3194EE-0709-4CA7-98DD-006A95679EE0}" type="parTrans" cxnId="{7D490F71-CCCF-49F7-B14A-AE239B466B5E}">
      <dgm:prSet/>
      <dgm:spPr/>
      <dgm:t>
        <a:bodyPr/>
        <a:lstStyle/>
        <a:p>
          <a:endParaRPr lang="tr-TR"/>
        </a:p>
      </dgm:t>
    </dgm:pt>
    <dgm:pt modelId="{49518257-F3F6-4B09-8F22-A45AFE565933}" type="sibTrans" cxnId="{7D490F71-CCCF-49F7-B14A-AE239B466B5E}">
      <dgm:prSet/>
      <dgm:spPr/>
      <dgm:t>
        <a:bodyPr/>
        <a:lstStyle/>
        <a:p>
          <a:endParaRPr lang="tr-TR"/>
        </a:p>
      </dgm:t>
    </dgm:pt>
    <dgm:pt modelId="{9B63AB88-B5AA-4EFD-8DC1-3755B83095EE}">
      <dgm:prSet phldrT="[Metin]"/>
      <dgm:spPr/>
      <dgm:t>
        <a:bodyPr/>
        <a:lstStyle/>
        <a:p>
          <a:r>
            <a:rPr lang="tr-TR" dirty="0" smtClean="0"/>
            <a:t>Klasik bölümlü protez</a:t>
          </a:r>
          <a:endParaRPr lang="tr-TR" dirty="0"/>
        </a:p>
      </dgm:t>
    </dgm:pt>
    <dgm:pt modelId="{D6BA9B3A-5507-4905-B89A-6A98E4F08BCD}" type="parTrans" cxnId="{3D652DF9-CE66-4E0B-8E3C-1D886F1A6F00}">
      <dgm:prSet/>
      <dgm:spPr/>
      <dgm:t>
        <a:bodyPr/>
        <a:lstStyle/>
        <a:p>
          <a:endParaRPr lang="tr-TR"/>
        </a:p>
      </dgm:t>
    </dgm:pt>
    <dgm:pt modelId="{37DDA3D9-1B59-413A-96B5-5C59E07BE4EB}" type="sibTrans" cxnId="{3D652DF9-CE66-4E0B-8E3C-1D886F1A6F00}">
      <dgm:prSet/>
      <dgm:spPr/>
      <dgm:t>
        <a:bodyPr/>
        <a:lstStyle/>
        <a:p>
          <a:endParaRPr lang="tr-TR"/>
        </a:p>
      </dgm:t>
    </dgm:pt>
    <dgm:pt modelId="{86A15AB4-8DFA-4BA5-89FD-1E54BA42DC9B}">
      <dgm:prSet phldrT="[Metin]"/>
      <dgm:spPr/>
      <dgm:t>
        <a:bodyPr/>
        <a:lstStyle/>
        <a:p>
          <a:r>
            <a:rPr lang="tr-TR" dirty="0" smtClean="0"/>
            <a:t>İskelet bölümlü protez (metal kaideli)</a:t>
          </a:r>
          <a:endParaRPr lang="tr-TR" dirty="0"/>
        </a:p>
      </dgm:t>
    </dgm:pt>
    <dgm:pt modelId="{5B729E87-55BF-4C9E-89CB-34B5DED28F60}" type="parTrans" cxnId="{FCB6E70E-4979-44C2-BEA0-5A95A0D96427}">
      <dgm:prSet/>
      <dgm:spPr/>
      <dgm:t>
        <a:bodyPr/>
        <a:lstStyle/>
        <a:p>
          <a:endParaRPr lang="tr-TR"/>
        </a:p>
      </dgm:t>
    </dgm:pt>
    <dgm:pt modelId="{8B606B4A-A2E3-49EE-AA43-DB04C990712F}" type="sibTrans" cxnId="{FCB6E70E-4979-44C2-BEA0-5A95A0D96427}">
      <dgm:prSet/>
      <dgm:spPr/>
      <dgm:t>
        <a:bodyPr/>
        <a:lstStyle/>
        <a:p>
          <a:endParaRPr lang="tr-TR"/>
        </a:p>
      </dgm:t>
    </dgm:pt>
    <dgm:pt modelId="{4D7606F5-659B-4E41-B88E-FA3C0DBEEA5D}">
      <dgm:prSet phldrT="[Metin]"/>
      <dgm:spPr/>
      <dgm:t>
        <a:bodyPr/>
        <a:lstStyle/>
        <a:p>
          <a:r>
            <a:rPr lang="tr-TR" dirty="0" smtClean="0"/>
            <a:t>Ara (</a:t>
          </a:r>
          <a:r>
            <a:rPr lang="tr-TR" dirty="0" err="1" smtClean="0"/>
            <a:t>interim</a:t>
          </a:r>
          <a:r>
            <a:rPr lang="tr-TR" dirty="0" smtClean="0"/>
            <a:t>)</a:t>
          </a:r>
          <a:endParaRPr lang="tr-TR" dirty="0"/>
        </a:p>
      </dgm:t>
    </dgm:pt>
    <dgm:pt modelId="{18A40FAD-4FD3-4CC2-A7B6-063F01358E8A}" type="parTrans" cxnId="{33E3DB49-6B58-4208-893B-B8A7EA8EFBDF}">
      <dgm:prSet/>
      <dgm:spPr/>
      <dgm:t>
        <a:bodyPr/>
        <a:lstStyle/>
        <a:p>
          <a:endParaRPr lang="tr-TR"/>
        </a:p>
      </dgm:t>
    </dgm:pt>
    <dgm:pt modelId="{7F071AD0-86F5-47E0-940B-97AB86A55CB0}" type="sibTrans" cxnId="{33E3DB49-6B58-4208-893B-B8A7EA8EFBDF}">
      <dgm:prSet/>
      <dgm:spPr/>
      <dgm:t>
        <a:bodyPr/>
        <a:lstStyle/>
        <a:p>
          <a:endParaRPr lang="tr-TR"/>
        </a:p>
      </dgm:t>
    </dgm:pt>
    <dgm:pt modelId="{C1A6C63D-920A-4372-8D3A-9EB1724D30E9}">
      <dgm:prSet phldrT="[Metin]"/>
      <dgm:spPr/>
      <dgm:t>
        <a:bodyPr/>
        <a:lstStyle/>
        <a:p>
          <a:r>
            <a:rPr lang="tr-TR" dirty="0" smtClean="0"/>
            <a:t>Geçiş (</a:t>
          </a:r>
          <a:r>
            <a:rPr lang="tr-TR" dirty="0" err="1" smtClean="0"/>
            <a:t>transitional</a:t>
          </a:r>
          <a:r>
            <a:rPr lang="tr-TR" dirty="0" smtClean="0"/>
            <a:t>)</a:t>
          </a:r>
          <a:endParaRPr lang="tr-TR" dirty="0"/>
        </a:p>
      </dgm:t>
    </dgm:pt>
    <dgm:pt modelId="{95D829DB-3DF3-4197-9C32-C1C6DD44617B}" type="parTrans" cxnId="{AFFAF3B1-270C-4334-8A2B-3E285107E3BE}">
      <dgm:prSet/>
      <dgm:spPr/>
      <dgm:t>
        <a:bodyPr/>
        <a:lstStyle/>
        <a:p>
          <a:endParaRPr lang="tr-TR"/>
        </a:p>
      </dgm:t>
    </dgm:pt>
    <dgm:pt modelId="{BF2518DE-AEFB-4DD1-9824-09F133FCCA39}" type="sibTrans" cxnId="{AFFAF3B1-270C-4334-8A2B-3E285107E3BE}">
      <dgm:prSet/>
      <dgm:spPr/>
      <dgm:t>
        <a:bodyPr/>
        <a:lstStyle/>
        <a:p>
          <a:endParaRPr lang="tr-TR"/>
        </a:p>
      </dgm:t>
    </dgm:pt>
    <dgm:pt modelId="{5C7A07DC-F4F9-455E-A6AF-FCD5CC984761}">
      <dgm:prSet phldrT="[Metin]"/>
      <dgm:spPr/>
      <dgm:t>
        <a:bodyPr/>
        <a:lstStyle/>
        <a:p>
          <a:r>
            <a:rPr lang="tr-TR" dirty="0" smtClean="0"/>
            <a:t>Tedavi edici (</a:t>
          </a:r>
          <a:r>
            <a:rPr lang="tr-TR" dirty="0" err="1" smtClean="0"/>
            <a:t>treatment</a:t>
          </a:r>
          <a:r>
            <a:rPr lang="tr-TR" dirty="0" smtClean="0"/>
            <a:t>)</a:t>
          </a:r>
          <a:endParaRPr lang="tr-TR" dirty="0"/>
        </a:p>
      </dgm:t>
    </dgm:pt>
    <dgm:pt modelId="{EAEABC6A-DF24-41AB-B422-D3F2EA05EF4B}" type="parTrans" cxnId="{1014EE48-1C07-43A9-B229-BAFF8D33F14E}">
      <dgm:prSet/>
      <dgm:spPr/>
      <dgm:t>
        <a:bodyPr/>
        <a:lstStyle/>
        <a:p>
          <a:endParaRPr lang="tr-TR"/>
        </a:p>
      </dgm:t>
    </dgm:pt>
    <dgm:pt modelId="{9C40FC91-0FAE-4665-89D3-E11A6AD7F0C8}" type="sibTrans" cxnId="{1014EE48-1C07-43A9-B229-BAFF8D33F14E}">
      <dgm:prSet/>
      <dgm:spPr/>
      <dgm:t>
        <a:bodyPr/>
        <a:lstStyle/>
        <a:p>
          <a:endParaRPr lang="tr-TR"/>
        </a:p>
      </dgm:t>
    </dgm:pt>
    <dgm:pt modelId="{4BE5FDC7-3735-4B37-B9C6-E565CC297C4C}" type="pres">
      <dgm:prSet presAssocID="{EC424739-533A-4A65-821F-97ADC488A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66AB23-0A8C-4275-8E2B-D023F3A70B5E}" type="pres">
      <dgm:prSet presAssocID="{242DA8D3-79A4-416F-B178-E25D436AF71A}" presName="linNode" presStyleCnt="0"/>
      <dgm:spPr/>
    </dgm:pt>
    <dgm:pt modelId="{4FCB5404-0B7C-4866-9A97-849DC128D68D}" type="pres">
      <dgm:prSet presAssocID="{242DA8D3-79A4-416F-B178-E25D436AF71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94D20A-B44C-4F93-B22A-104761B9F316}" type="pres">
      <dgm:prSet presAssocID="{242DA8D3-79A4-416F-B178-E25D436AF71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0364DB-6C63-4CE6-A298-00365D7D40FE}" type="pres">
      <dgm:prSet presAssocID="{3E5EA5AD-A8BD-4E04-B15F-FD3881A69016}" presName="sp" presStyleCnt="0"/>
      <dgm:spPr/>
    </dgm:pt>
    <dgm:pt modelId="{2BCF51C3-2B6D-4CD8-A928-57DDBB7D0798}" type="pres">
      <dgm:prSet presAssocID="{3E92E020-4F6A-41E8-A688-37F3CFE4C9F8}" presName="linNode" presStyleCnt="0"/>
      <dgm:spPr/>
    </dgm:pt>
    <dgm:pt modelId="{74A94437-E0C7-4C50-99A7-76901CEE6435}" type="pres">
      <dgm:prSet presAssocID="{3E92E020-4F6A-41E8-A688-37F3CFE4C9F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8D8B56-EAA8-4D65-AB10-F59732AAE9F6}" type="pres">
      <dgm:prSet presAssocID="{3E92E020-4F6A-41E8-A688-37F3CFE4C9F8}" presName="descendantText" presStyleLbl="alignAccFollowNode1" presStyleIdx="1" presStyleCnt="3" custLinFactNeighborX="3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E4A698-03D7-4C02-BA5C-8D535A75D3EF}" type="pres">
      <dgm:prSet presAssocID="{E88520FB-4F6E-4DE1-BC73-49712DD5FBA6}" presName="sp" presStyleCnt="0"/>
      <dgm:spPr/>
    </dgm:pt>
    <dgm:pt modelId="{E13DE88F-EF71-4F7F-A9BE-68035C4FA60E}" type="pres">
      <dgm:prSet presAssocID="{23029E53-D999-46E9-A4A2-2AB67B5EEE02}" presName="linNode" presStyleCnt="0"/>
      <dgm:spPr/>
    </dgm:pt>
    <dgm:pt modelId="{69CE7990-8426-46E8-B384-58EB5077469F}" type="pres">
      <dgm:prSet presAssocID="{23029E53-D999-46E9-A4A2-2AB67B5EEE0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A181A5-F364-4CFB-9A1B-C46B32057A24}" type="pres">
      <dgm:prSet presAssocID="{23029E53-D999-46E9-A4A2-2AB67B5EEE0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5FEBCE-9BFB-468E-8C17-B127D3D4E1A1}" type="presOf" srcId="{86A15AB4-8DFA-4BA5-89FD-1E54BA42DC9B}" destId="{89A181A5-F364-4CFB-9A1B-C46B32057A24}" srcOrd="0" destOrd="1" presId="urn:microsoft.com/office/officeart/2005/8/layout/vList5"/>
    <dgm:cxn modelId="{193514C9-BEBB-4B94-BDB8-4170ECE4EA7E}" type="presOf" srcId="{EC424739-533A-4A65-821F-97ADC488AAF0}" destId="{4BE5FDC7-3735-4B37-B9C6-E565CC297C4C}" srcOrd="0" destOrd="0" presId="urn:microsoft.com/office/officeart/2005/8/layout/vList5"/>
    <dgm:cxn modelId="{33E3DB49-6B58-4208-893B-B8A7EA8EFBDF}" srcId="{3E92E020-4F6A-41E8-A688-37F3CFE4C9F8}" destId="{4D7606F5-659B-4E41-B88E-FA3C0DBEEA5D}" srcOrd="1" destOrd="0" parTransId="{18A40FAD-4FD3-4CC2-A7B6-063F01358E8A}" sibTransId="{7F071AD0-86F5-47E0-940B-97AB86A55CB0}"/>
    <dgm:cxn modelId="{6EF2848C-CDFE-4721-99F3-907D76EFBAC9}" srcId="{EC424739-533A-4A65-821F-97ADC488AAF0}" destId="{3E92E020-4F6A-41E8-A688-37F3CFE4C9F8}" srcOrd="1" destOrd="0" parTransId="{3E0B3686-4093-4AB0-A94F-0C1F96C496AA}" sibTransId="{E88520FB-4F6E-4DE1-BC73-49712DD5FBA6}"/>
    <dgm:cxn modelId="{C06DD520-F475-4A92-8510-C496E409D0FB}" type="presOf" srcId="{7A15C6B7-F94F-415D-B172-764B6D14770D}" destId="{8B94D20A-B44C-4F93-B22A-104761B9F316}" srcOrd="0" destOrd="1" presId="urn:microsoft.com/office/officeart/2005/8/layout/vList5"/>
    <dgm:cxn modelId="{05941CA2-7AFA-490B-90B6-3E95EF6A3FCF}" type="presOf" srcId="{5C7A07DC-F4F9-455E-A6AF-FCD5CC984761}" destId="{058D8B56-EAA8-4D65-AB10-F59732AAE9F6}" srcOrd="0" destOrd="3" presId="urn:microsoft.com/office/officeart/2005/8/layout/vList5"/>
    <dgm:cxn modelId="{F63719B4-6329-4E87-B43A-385CE5D4A425}" type="presOf" srcId="{3E92E020-4F6A-41E8-A688-37F3CFE4C9F8}" destId="{74A94437-E0C7-4C50-99A7-76901CEE6435}" srcOrd="0" destOrd="0" presId="urn:microsoft.com/office/officeart/2005/8/layout/vList5"/>
    <dgm:cxn modelId="{DF6EEE20-4E80-4DF2-9605-9DDFDDEB361A}" type="presOf" srcId="{B03FEE04-47F4-4D7A-AD11-7DC5F03D0919}" destId="{8B94D20A-B44C-4F93-B22A-104761B9F316}" srcOrd="0" destOrd="0" presId="urn:microsoft.com/office/officeart/2005/8/layout/vList5"/>
    <dgm:cxn modelId="{96799C39-EDCA-47D6-834A-CB260F88F51F}" type="presOf" srcId="{7A6B6D76-2864-4412-B6D0-B9D66DC4FC40}" destId="{058D8B56-EAA8-4D65-AB10-F59732AAE9F6}" srcOrd="0" destOrd="0" presId="urn:microsoft.com/office/officeart/2005/8/layout/vList5"/>
    <dgm:cxn modelId="{7D490F71-CCCF-49F7-B14A-AE239B466B5E}" srcId="{EC424739-533A-4A65-821F-97ADC488AAF0}" destId="{23029E53-D999-46E9-A4A2-2AB67B5EEE02}" srcOrd="2" destOrd="0" parTransId="{DC3194EE-0709-4CA7-98DD-006A95679EE0}" sibTransId="{49518257-F3F6-4B09-8F22-A45AFE565933}"/>
    <dgm:cxn modelId="{E65AF104-CF6F-4E1F-8272-A48D8955C7B1}" srcId="{242DA8D3-79A4-416F-B178-E25D436AF71A}" destId="{7A15C6B7-F94F-415D-B172-764B6D14770D}" srcOrd="1" destOrd="0" parTransId="{848C6F30-18E3-4ABA-B748-167ABC05FC5E}" sibTransId="{90BD42C1-26C9-40A0-A27C-7F3F587D1278}"/>
    <dgm:cxn modelId="{1014EE48-1C07-43A9-B229-BAFF8D33F14E}" srcId="{3E92E020-4F6A-41E8-A688-37F3CFE4C9F8}" destId="{5C7A07DC-F4F9-455E-A6AF-FCD5CC984761}" srcOrd="3" destOrd="0" parTransId="{EAEABC6A-DF24-41AB-B422-D3F2EA05EF4B}" sibTransId="{9C40FC91-0FAE-4665-89D3-E11A6AD7F0C8}"/>
    <dgm:cxn modelId="{50164416-1857-4517-A48A-9F11903BEB01}" srcId="{3E92E020-4F6A-41E8-A688-37F3CFE4C9F8}" destId="{7A6B6D76-2864-4412-B6D0-B9D66DC4FC40}" srcOrd="0" destOrd="0" parTransId="{FEBD2893-EC99-4486-8519-27BD24FCC011}" sibTransId="{981632A6-37B1-4053-ABAA-89DF5B513BFD}"/>
    <dgm:cxn modelId="{AFFAF3B1-270C-4334-8A2B-3E285107E3BE}" srcId="{3E92E020-4F6A-41E8-A688-37F3CFE4C9F8}" destId="{C1A6C63D-920A-4372-8D3A-9EB1724D30E9}" srcOrd="2" destOrd="0" parTransId="{95D829DB-3DF3-4197-9C32-C1C6DD44617B}" sibTransId="{BF2518DE-AEFB-4DD1-9824-09F133FCCA39}"/>
    <dgm:cxn modelId="{FCB6E70E-4979-44C2-BEA0-5A95A0D96427}" srcId="{23029E53-D999-46E9-A4A2-2AB67B5EEE02}" destId="{86A15AB4-8DFA-4BA5-89FD-1E54BA42DC9B}" srcOrd="1" destOrd="0" parTransId="{5B729E87-55BF-4C9E-89CB-34B5DED28F60}" sibTransId="{8B606B4A-A2E3-49EE-AA43-DB04C990712F}"/>
    <dgm:cxn modelId="{220E8046-38FD-4B5D-9DF3-2FE4EE9095D0}" srcId="{EC424739-533A-4A65-821F-97ADC488AAF0}" destId="{242DA8D3-79A4-416F-B178-E25D436AF71A}" srcOrd="0" destOrd="0" parTransId="{62FF84C6-BBE3-4F38-93D2-B6280D3950E8}" sibTransId="{3E5EA5AD-A8BD-4E04-B15F-FD3881A69016}"/>
    <dgm:cxn modelId="{9AFF7604-6551-4470-B811-29F025CA873D}" type="presOf" srcId="{242DA8D3-79A4-416F-B178-E25D436AF71A}" destId="{4FCB5404-0B7C-4866-9A97-849DC128D68D}" srcOrd="0" destOrd="0" presId="urn:microsoft.com/office/officeart/2005/8/layout/vList5"/>
    <dgm:cxn modelId="{B222E12F-27C0-4007-BE38-5617FC915B67}" type="presOf" srcId="{9B63AB88-B5AA-4EFD-8DC1-3755B83095EE}" destId="{89A181A5-F364-4CFB-9A1B-C46B32057A24}" srcOrd="0" destOrd="0" presId="urn:microsoft.com/office/officeart/2005/8/layout/vList5"/>
    <dgm:cxn modelId="{3D652DF9-CE66-4E0B-8E3C-1D886F1A6F00}" srcId="{23029E53-D999-46E9-A4A2-2AB67B5EEE02}" destId="{9B63AB88-B5AA-4EFD-8DC1-3755B83095EE}" srcOrd="0" destOrd="0" parTransId="{D6BA9B3A-5507-4905-B89A-6A98E4F08BCD}" sibTransId="{37DDA3D9-1B59-413A-96B5-5C59E07BE4EB}"/>
    <dgm:cxn modelId="{393E569C-5A61-423E-BC25-03F0F5F7DBE6}" type="presOf" srcId="{23029E53-D999-46E9-A4A2-2AB67B5EEE02}" destId="{69CE7990-8426-46E8-B384-58EB5077469F}" srcOrd="0" destOrd="0" presId="urn:microsoft.com/office/officeart/2005/8/layout/vList5"/>
    <dgm:cxn modelId="{3A89D8D6-EFCD-47ED-A48C-9D9D9897CE5A}" srcId="{242DA8D3-79A4-416F-B178-E25D436AF71A}" destId="{B03FEE04-47F4-4D7A-AD11-7DC5F03D0919}" srcOrd="0" destOrd="0" parTransId="{7F0FBD9B-AB60-4776-8F83-67702662AFE4}" sibTransId="{36D90E8E-C817-44B3-AD7E-2E834E9444DC}"/>
    <dgm:cxn modelId="{6F7B6627-0879-40AE-882F-247BA3BEB492}" type="presOf" srcId="{4D7606F5-659B-4E41-B88E-FA3C0DBEEA5D}" destId="{058D8B56-EAA8-4D65-AB10-F59732AAE9F6}" srcOrd="0" destOrd="1" presId="urn:microsoft.com/office/officeart/2005/8/layout/vList5"/>
    <dgm:cxn modelId="{0EC08883-C69C-4460-B48C-E25504088A67}" type="presOf" srcId="{C1A6C63D-920A-4372-8D3A-9EB1724D30E9}" destId="{058D8B56-EAA8-4D65-AB10-F59732AAE9F6}" srcOrd="0" destOrd="2" presId="urn:microsoft.com/office/officeart/2005/8/layout/vList5"/>
    <dgm:cxn modelId="{E1ED9641-6301-43B4-82EA-431AED5E6775}" type="presParOf" srcId="{4BE5FDC7-3735-4B37-B9C6-E565CC297C4C}" destId="{6B66AB23-0A8C-4275-8E2B-D023F3A70B5E}" srcOrd="0" destOrd="0" presId="urn:microsoft.com/office/officeart/2005/8/layout/vList5"/>
    <dgm:cxn modelId="{70F8913F-5E42-477D-9665-6340E3617FC8}" type="presParOf" srcId="{6B66AB23-0A8C-4275-8E2B-D023F3A70B5E}" destId="{4FCB5404-0B7C-4866-9A97-849DC128D68D}" srcOrd="0" destOrd="0" presId="urn:microsoft.com/office/officeart/2005/8/layout/vList5"/>
    <dgm:cxn modelId="{5849373F-607C-468A-AF89-F5FB94B72F12}" type="presParOf" srcId="{6B66AB23-0A8C-4275-8E2B-D023F3A70B5E}" destId="{8B94D20A-B44C-4F93-B22A-104761B9F316}" srcOrd="1" destOrd="0" presId="urn:microsoft.com/office/officeart/2005/8/layout/vList5"/>
    <dgm:cxn modelId="{A17AE403-5D8C-46E1-88AF-45E8ECA18365}" type="presParOf" srcId="{4BE5FDC7-3735-4B37-B9C6-E565CC297C4C}" destId="{9E0364DB-6C63-4CE6-A298-00365D7D40FE}" srcOrd="1" destOrd="0" presId="urn:microsoft.com/office/officeart/2005/8/layout/vList5"/>
    <dgm:cxn modelId="{591D0ACB-97F7-4500-9886-D07BA8EDCC94}" type="presParOf" srcId="{4BE5FDC7-3735-4B37-B9C6-E565CC297C4C}" destId="{2BCF51C3-2B6D-4CD8-A928-57DDBB7D0798}" srcOrd="2" destOrd="0" presId="urn:microsoft.com/office/officeart/2005/8/layout/vList5"/>
    <dgm:cxn modelId="{90701EF3-DF49-42BA-A901-DBE550182838}" type="presParOf" srcId="{2BCF51C3-2B6D-4CD8-A928-57DDBB7D0798}" destId="{74A94437-E0C7-4C50-99A7-76901CEE6435}" srcOrd="0" destOrd="0" presId="urn:microsoft.com/office/officeart/2005/8/layout/vList5"/>
    <dgm:cxn modelId="{1348430A-A08F-454D-AE59-6CCB5C614F2B}" type="presParOf" srcId="{2BCF51C3-2B6D-4CD8-A928-57DDBB7D0798}" destId="{058D8B56-EAA8-4D65-AB10-F59732AAE9F6}" srcOrd="1" destOrd="0" presId="urn:microsoft.com/office/officeart/2005/8/layout/vList5"/>
    <dgm:cxn modelId="{35EC9B1A-A664-4A34-8EC1-FABA82409031}" type="presParOf" srcId="{4BE5FDC7-3735-4B37-B9C6-E565CC297C4C}" destId="{DBE4A698-03D7-4C02-BA5C-8D535A75D3EF}" srcOrd="3" destOrd="0" presId="urn:microsoft.com/office/officeart/2005/8/layout/vList5"/>
    <dgm:cxn modelId="{B8BFD702-E966-4A1C-9C72-4780243D491E}" type="presParOf" srcId="{4BE5FDC7-3735-4B37-B9C6-E565CC297C4C}" destId="{E13DE88F-EF71-4F7F-A9BE-68035C4FA60E}" srcOrd="4" destOrd="0" presId="urn:microsoft.com/office/officeart/2005/8/layout/vList5"/>
    <dgm:cxn modelId="{68123A92-94D5-41F4-A4F8-ABC19D9430F4}" type="presParOf" srcId="{E13DE88F-EF71-4F7F-A9BE-68035C4FA60E}" destId="{69CE7990-8426-46E8-B384-58EB5077469F}" srcOrd="0" destOrd="0" presId="urn:microsoft.com/office/officeart/2005/8/layout/vList5"/>
    <dgm:cxn modelId="{3A9A86D7-1EEE-48CB-AC7A-5D64D2F9B2E0}" type="presParOf" srcId="{E13DE88F-EF71-4F7F-A9BE-68035C4FA60E}" destId="{89A181A5-F364-4CFB-9A1B-C46B32057A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424739-533A-4A65-821F-97ADC488AA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42DA8D3-79A4-416F-B178-E25D436AF71A}">
      <dgm:prSet phldrT="[Metin]"/>
      <dgm:spPr/>
      <dgm:t>
        <a:bodyPr/>
        <a:lstStyle/>
        <a:p>
          <a:r>
            <a:rPr lang="tr-TR" dirty="0" smtClean="0"/>
            <a:t>TUTUCU TİPİNE GÖRE</a:t>
          </a:r>
          <a:endParaRPr lang="tr-TR" dirty="0"/>
        </a:p>
      </dgm:t>
    </dgm:pt>
    <dgm:pt modelId="{62FF84C6-BBE3-4F38-93D2-B6280D3950E8}" type="parTrans" cxnId="{220E8046-38FD-4B5D-9DF3-2FE4EE9095D0}">
      <dgm:prSet/>
      <dgm:spPr/>
      <dgm:t>
        <a:bodyPr/>
        <a:lstStyle/>
        <a:p>
          <a:endParaRPr lang="tr-TR"/>
        </a:p>
      </dgm:t>
    </dgm:pt>
    <dgm:pt modelId="{3E5EA5AD-A8BD-4E04-B15F-FD3881A69016}" type="sibTrans" cxnId="{220E8046-38FD-4B5D-9DF3-2FE4EE9095D0}">
      <dgm:prSet/>
      <dgm:spPr/>
      <dgm:t>
        <a:bodyPr/>
        <a:lstStyle/>
        <a:p>
          <a:endParaRPr lang="tr-TR"/>
        </a:p>
      </dgm:t>
    </dgm:pt>
    <dgm:pt modelId="{B03FEE04-47F4-4D7A-AD11-7DC5F03D0919}">
      <dgm:prSet phldrT="[Metin]"/>
      <dgm:spPr/>
      <dgm:t>
        <a:bodyPr/>
        <a:lstStyle/>
        <a:p>
          <a:r>
            <a:rPr lang="tr-TR" smtClean="0">
              <a:solidFill>
                <a:schemeClr val="bg1"/>
              </a:solidFill>
            </a:rPr>
            <a:t>Kron dışı tutuculu (extracoronal)(kroşeli)</a:t>
          </a:r>
          <a:endParaRPr lang="tr-TR" dirty="0"/>
        </a:p>
      </dgm:t>
    </dgm:pt>
    <dgm:pt modelId="{7F0FBD9B-AB60-4776-8F83-67702662AFE4}" type="parTrans" cxnId="{3A89D8D6-EFCD-47ED-A48C-9D9D9897CE5A}">
      <dgm:prSet/>
      <dgm:spPr/>
      <dgm:t>
        <a:bodyPr/>
        <a:lstStyle/>
        <a:p>
          <a:endParaRPr lang="tr-TR"/>
        </a:p>
      </dgm:t>
    </dgm:pt>
    <dgm:pt modelId="{36D90E8E-C817-44B3-AD7E-2E834E9444DC}" type="sibTrans" cxnId="{3A89D8D6-EFCD-47ED-A48C-9D9D9897CE5A}">
      <dgm:prSet/>
      <dgm:spPr/>
      <dgm:t>
        <a:bodyPr/>
        <a:lstStyle/>
        <a:p>
          <a:endParaRPr lang="tr-TR"/>
        </a:p>
      </dgm:t>
    </dgm:pt>
    <dgm:pt modelId="{3E92E020-4F6A-41E8-A688-37F3CFE4C9F8}">
      <dgm:prSet phldrT="[Metin]"/>
      <dgm:spPr/>
      <dgm:t>
        <a:bodyPr/>
        <a:lstStyle/>
        <a:p>
          <a:r>
            <a:rPr lang="tr-TR" dirty="0" smtClean="0"/>
            <a:t>FONKSİYONUNA GÖRE</a:t>
          </a:r>
          <a:endParaRPr lang="tr-TR" dirty="0"/>
        </a:p>
      </dgm:t>
    </dgm:pt>
    <dgm:pt modelId="{3E0B3686-4093-4AB0-A94F-0C1F96C496AA}" type="parTrans" cxnId="{6EF2848C-CDFE-4721-99F3-907D76EFBAC9}">
      <dgm:prSet/>
      <dgm:spPr/>
      <dgm:t>
        <a:bodyPr/>
        <a:lstStyle/>
        <a:p>
          <a:endParaRPr lang="tr-TR"/>
        </a:p>
      </dgm:t>
    </dgm:pt>
    <dgm:pt modelId="{E88520FB-4F6E-4DE1-BC73-49712DD5FBA6}" type="sibTrans" cxnId="{6EF2848C-CDFE-4721-99F3-907D76EFBAC9}">
      <dgm:prSet/>
      <dgm:spPr/>
      <dgm:t>
        <a:bodyPr/>
        <a:lstStyle/>
        <a:p>
          <a:endParaRPr lang="tr-TR"/>
        </a:p>
      </dgm:t>
    </dgm:pt>
    <dgm:pt modelId="{7A6B6D76-2864-4412-B6D0-B9D66DC4FC40}">
      <dgm:prSet phldrT="[Metin]"/>
      <dgm:spPr/>
      <dgm:t>
        <a:bodyPr/>
        <a:lstStyle/>
        <a:p>
          <a:r>
            <a:rPr lang="tr-TR" dirty="0" smtClean="0"/>
            <a:t>Geçici amaçlı (</a:t>
          </a:r>
          <a:r>
            <a:rPr lang="tr-TR" dirty="0" err="1" smtClean="0"/>
            <a:t>temporary</a:t>
          </a:r>
          <a:r>
            <a:rPr lang="tr-TR" dirty="0" smtClean="0"/>
            <a:t>)</a:t>
          </a:r>
          <a:endParaRPr lang="tr-TR" dirty="0"/>
        </a:p>
      </dgm:t>
    </dgm:pt>
    <dgm:pt modelId="{FEBD2893-EC99-4486-8519-27BD24FCC011}" type="parTrans" cxnId="{50164416-1857-4517-A48A-9F11903BEB01}">
      <dgm:prSet/>
      <dgm:spPr/>
      <dgm:t>
        <a:bodyPr/>
        <a:lstStyle/>
        <a:p>
          <a:endParaRPr lang="tr-TR"/>
        </a:p>
      </dgm:t>
    </dgm:pt>
    <dgm:pt modelId="{981632A6-37B1-4053-ABAA-89DF5B513BFD}" type="sibTrans" cxnId="{50164416-1857-4517-A48A-9F11903BEB01}">
      <dgm:prSet/>
      <dgm:spPr/>
      <dgm:t>
        <a:bodyPr/>
        <a:lstStyle/>
        <a:p>
          <a:endParaRPr lang="tr-TR"/>
        </a:p>
      </dgm:t>
    </dgm:pt>
    <dgm:pt modelId="{23029E53-D999-46E9-A4A2-2AB67B5EEE02}">
      <dgm:prSet phldrT="[Metin]"/>
      <dgm:spPr/>
      <dgm:t>
        <a:bodyPr/>
        <a:lstStyle/>
        <a:p>
          <a:r>
            <a:rPr lang="tr-TR" dirty="0" smtClean="0"/>
            <a:t>BİLEŞENLERİNE GÖRE</a:t>
          </a:r>
          <a:endParaRPr lang="tr-TR" dirty="0"/>
        </a:p>
      </dgm:t>
    </dgm:pt>
    <dgm:pt modelId="{DC3194EE-0709-4CA7-98DD-006A95679EE0}" type="parTrans" cxnId="{7D490F71-CCCF-49F7-B14A-AE239B466B5E}">
      <dgm:prSet/>
      <dgm:spPr/>
      <dgm:t>
        <a:bodyPr/>
        <a:lstStyle/>
        <a:p>
          <a:endParaRPr lang="tr-TR"/>
        </a:p>
      </dgm:t>
    </dgm:pt>
    <dgm:pt modelId="{49518257-F3F6-4B09-8F22-A45AFE565933}" type="sibTrans" cxnId="{7D490F71-CCCF-49F7-B14A-AE239B466B5E}">
      <dgm:prSet/>
      <dgm:spPr/>
      <dgm:t>
        <a:bodyPr/>
        <a:lstStyle/>
        <a:p>
          <a:endParaRPr lang="tr-TR"/>
        </a:p>
      </dgm:t>
    </dgm:pt>
    <dgm:pt modelId="{9B63AB88-B5AA-4EFD-8DC1-3755B83095EE}">
      <dgm:prSet phldrT="[Metin]"/>
      <dgm:spPr/>
      <dgm:t>
        <a:bodyPr/>
        <a:lstStyle/>
        <a:p>
          <a:r>
            <a:rPr lang="tr-TR" dirty="0" smtClean="0"/>
            <a:t>Klasik bölümlü protez</a:t>
          </a:r>
          <a:endParaRPr lang="tr-TR" dirty="0"/>
        </a:p>
      </dgm:t>
    </dgm:pt>
    <dgm:pt modelId="{D6BA9B3A-5507-4905-B89A-6A98E4F08BCD}" type="parTrans" cxnId="{3D652DF9-CE66-4E0B-8E3C-1D886F1A6F00}">
      <dgm:prSet/>
      <dgm:spPr/>
      <dgm:t>
        <a:bodyPr/>
        <a:lstStyle/>
        <a:p>
          <a:endParaRPr lang="tr-TR"/>
        </a:p>
      </dgm:t>
    </dgm:pt>
    <dgm:pt modelId="{37DDA3D9-1B59-413A-96B5-5C59E07BE4EB}" type="sibTrans" cxnId="{3D652DF9-CE66-4E0B-8E3C-1D886F1A6F00}">
      <dgm:prSet/>
      <dgm:spPr/>
      <dgm:t>
        <a:bodyPr/>
        <a:lstStyle/>
        <a:p>
          <a:endParaRPr lang="tr-TR"/>
        </a:p>
      </dgm:t>
    </dgm:pt>
    <dgm:pt modelId="{86A15AB4-8DFA-4BA5-89FD-1E54BA42DC9B}">
      <dgm:prSet phldrT="[Metin]"/>
      <dgm:spPr/>
      <dgm:t>
        <a:bodyPr/>
        <a:lstStyle/>
        <a:p>
          <a:r>
            <a:rPr lang="tr-TR" dirty="0" smtClean="0"/>
            <a:t>İskelet bölümlü protez (metal kaideli)</a:t>
          </a:r>
          <a:endParaRPr lang="tr-TR" dirty="0"/>
        </a:p>
      </dgm:t>
    </dgm:pt>
    <dgm:pt modelId="{5B729E87-55BF-4C9E-89CB-34B5DED28F60}" type="parTrans" cxnId="{FCB6E70E-4979-44C2-BEA0-5A95A0D96427}">
      <dgm:prSet/>
      <dgm:spPr/>
      <dgm:t>
        <a:bodyPr/>
        <a:lstStyle/>
        <a:p>
          <a:endParaRPr lang="tr-TR"/>
        </a:p>
      </dgm:t>
    </dgm:pt>
    <dgm:pt modelId="{8B606B4A-A2E3-49EE-AA43-DB04C990712F}" type="sibTrans" cxnId="{FCB6E70E-4979-44C2-BEA0-5A95A0D96427}">
      <dgm:prSet/>
      <dgm:spPr/>
      <dgm:t>
        <a:bodyPr/>
        <a:lstStyle/>
        <a:p>
          <a:endParaRPr lang="tr-TR"/>
        </a:p>
      </dgm:t>
    </dgm:pt>
    <dgm:pt modelId="{4D7606F5-659B-4E41-B88E-FA3C0DBEEA5D}">
      <dgm:prSet phldrT="[Metin]"/>
      <dgm:spPr/>
      <dgm:t>
        <a:bodyPr/>
        <a:lstStyle/>
        <a:p>
          <a:r>
            <a:rPr lang="tr-TR" dirty="0" smtClean="0"/>
            <a:t>Ara (</a:t>
          </a:r>
          <a:r>
            <a:rPr lang="tr-TR" dirty="0" err="1" smtClean="0"/>
            <a:t>interim</a:t>
          </a:r>
          <a:r>
            <a:rPr lang="tr-TR" dirty="0" smtClean="0"/>
            <a:t>)</a:t>
          </a:r>
          <a:endParaRPr lang="tr-TR" dirty="0"/>
        </a:p>
      </dgm:t>
    </dgm:pt>
    <dgm:pt modelId="{18A40FAD-4FD3-4CC2-A7B6-063F01358E8A}" type="parTrans" cxnId="{33E3DB49-6B58-4208-893B-B8A7EA8EFBDF}">
      <dgm:prSet/>
      <dgm:spPr/>
      <dgm:t>
        <a:bodyPr/>
        <a:lstStyle/>
        <a:p>
          <a:endParaRPr lang="tr-TR"/>
        </a:p>
      </dgm:t>
    </dgm:pt>
    <dgm:pt modelId="{7F071AD0-86F5-47E0-940B-97AB86A55CB0}" type="sibTrans" cxnId="{33E3DB49-6B58-4208-893B-B8A7EA8EFBDF}">
      <dgm:prSet/>
      <dgm:spPr/>
      <dgm:t>
        <a:bodyPr/>
        <a:lstStyle/>
        <a:p>
          <a:endParaRPr lang="tr-TR"/>
        </a:p>
      </dgm:t>
    </dgm:pt>
    <dgm:pt modelId="{C1A6C63D-920A-4372-8D3A-9EB1724D30E9}">
      <dgm:prSet phldrT="[Metin]"/>
      <dgm:spPr/>
      <dgm:t>
        <a:bodyPr/>
        <a:lstStyle/>
        <a:p>
          <a:r>
            <a:rPr lang="tr-TR" dirty="0" smtClean="0"/>
            <a:t>Geçiş (</a:t>
          </a:r>
          <a:r>
            <a:rPr lang="tr-TR" dirty="0" err="1" smtClean="0"/>
            <a:t>transitional</a:t>
          </a:r>
          <a:r>
            <a:rPr lang="tr-TR" dirty="0" smtClean="0"/>
            <a:t>)</a:t>
          </a:r>
          <a:endParaRPr lang="tr-TR" dirty="0"/>
        </a:p>
      </dgm:t>
    </dgm:pt>
    <dgm:pt modelId="{95D829DB-3DF3-4197-9C32-C1C6DD44617B}" type="parTrans" cxnId="{AFFAF3B1-270C-4334-8A2B-3E285107E3BE}">
      <dgm:prSet/>
      <dgm:spPr/>
      <dgm:t>
        <a:bodyPr/>
        <a:lstStyle/>
        <a:p>
          <a:endParaRPr lang="tr-TR"/>
        </a:p>
      </dgm:t>
    </dgm:pt>
    <dgm:pt modelId="{BF2518DE-AEFB-4DD1-9824-09F133FCCA39}" type="sibTrans" cxnId="{AFFAF3B1-270C-4334-8A2B-3E285107E3BE}">
      <dgm:prSet/>
      <dgm:spPr/>
      <dgm:t>
        <a:bodyPr/>
        <a:lstStyle/>
        <a:p>
          <a:endParaRPr lang="tr-TR"/>
        </a:p>
      </dgm:t>
    </dgm:pt>
    <dgm:pt modelId="{5C7A07DC-F4F9-455E-A6AF-FCD5CC984761}">
      <dgm:prSet phldrT="[Metin]"/>
      <dgm:spPr/>
      <dgm:t>
        <a:bodyPr/>
        <a:lstStyle/>
        <a:p>
          <a:r>
            <a:rPr lang="tr-TR" dirty="0" smtClean="0"/>
            <a:t>Tedavi edici (</a:t>
          </a:r>
          <a:r>
            <a:rPr lang="tr-TR" dirty="0" err="1" smtClean="0"/>
            <a:t>treatment</a:t>
          </a:r>
          <a:r>
            <a:rPr lang="tr-TR" dirty="0" smtClean="0"/>
            <a:t>)</a:t>
          </a:r>
          <a:endParaRPr lang="tr-TR" dirty="0"/>
        </a:p>
      </dgm:t>
    </dgm:pt>
    <dgm:pt modelId="{EAEABC6A-DF24-41AB-B422-D3F2EA05EF4B}" type="parTrans" cxnId="{1014EE48-1C07-43A9-B229-BAFF8D33F14E}">
      <dgm:prSet/>
      <dgm:spPr/>
      <dgm:t>
        <a:bodyPr/>
        <a:lstStyle/>
        <a:p>
          <a:endParaRPr lang="tr-TR"/>
        </a:p>
      </dgm:t>
    </dgm:pt>
    <dgm:pt modelId="{9C40FC91-0FAE-4665-89D3-E11A6AD7F0C8}" type="sibTrans" cxnId="{1014EE48-1C07-43A9-B229-BAFF8D33F14E}">
      <dgm:prSet/>
      <dgm:spPr/>
      <dgm:t>
        <a:bodyPr/>
        <a:lstStyle/>
        <a:p>
          <a:endParaRPr lang="tr-TR"/>
        </a:p>
      </dgm:t>
    </dgm:pt>
    <dgm:pt modelId="{B0B696E2-6AEF-4A92-92A6-DBCFE40E7088}">
      <dgm:prSet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Kron içi </a:t>
          </a:r>
          <a:r>
            <a:rPr lang="tr-TR" dirty="0" err="1" smtClean="0">
              <a:solidFill>
                <a:srgbClr val="FF0000"/>
              </a:solidFill>
            </a:rPr>
            <a:t>tutuculu</a:t>
          </a:r>
          <a:r>
            <a:rPr lang="tr-TR" dirty="0" smtClean="0">
              <a:solidFill>
                <a:srgbClr val="FF0000"/>
              </a:solidFill>
            </a:rPr>
            <a:t> (</a:t>
          </a:r>
          <a:r>
            <a:rPr lang="tr-TR" dirty="0" err="1" smtClean="0">
              <a:solidFill>
                <a:srgbClr val="FF0000"/>
              </a:solidFill>
            </a:rPr>
            <a:t>intracoronal</a:t>
          </a:r>
          <a:r>
            <a:rPr lang="tr-TR" dirty="0" smtClean="0">
              <a:solidFill>
                <a:srgbClr val="FF0000"/>
              </a:solidFill>
            </a:rPr>
            <a:t>)(hassas </a:t>
          </a:r>
          <a:r>
            <a:rPr lang="tr-TR" dirty="0" err="1" smtClean="0">
              <a:solidFill>
                <a:srgbClr val="FF0000"/>
              </a:solidFill>
            </a:rPr>
            <a:t>tutuculu</a:t>
          </a:r>
          <a:r>
            <a:rPr lang="tr-TR" dirty="0" smtClean="0">
              <a:solidFill>
                <a:srgbClr val="FF0000"/>
              </a:solidFill>
            </a:rPr>
            <a:t>)</a:t>
          </a:r>
          <a:endParaRPr lang="tr-TR" dirty="0">
            <a:solidFill>
              <a:srgbClr val="FF0000"/>
            </a:solidFill>
          </a:endParaRPr>
        </a:p>
      </dgm:t>
    </dgm:pt>
    <dgm:pt modelId="{CF02C8C5-0B66-4B23-9F05-A958D2B763D7}" type="parTrans" cxnId="{D4769782-FBD7-4120-9508-A29179FED6DA}">
      <dgm:prSet/>
      <dgm:spPr/>
      <dgm:t>
        <a:bodyPr/>
        <a:lstStyle/>
        <a:p>
          <a:endParaRPr lang="tr-TR"/>
        </a:p>
      </dgm:t>
    </dgm:pt>
    <dgm:pt modelId="{10AE8A95-D1E3-4E0A-9AB2-A1904FEC0D93}" type="sibTrans" cxnId="{D4769782-FBD7-4120-9508-A29179FED6DA}">
      <dgm:prSet/>
      <dgm:spPr/>
      <dgm:t>
        <a:bodyPr/>
        <a:lstStyle/>
        <a:p>
          <a:endParaRPr lang="tr-TR"/>
        </a:p>
      </dgm:t>
    </dgm:pt>
    <dgm:pt modelId="{4BE5FDC7-3735-4B37-B9C6-E565CC297C4C}" type="pres">
      <dgm:prSet presAssocID="{EC424739-533A-4A65-821F-97ADC488A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66AB23-0A8C-4275-8E2B-D023F3A70B5E}" type="pres">
      <dgm:prSet presAssocID="{242DA8D3-79A4-416F-B178-E25D436AF71A}" presName="linNode" presStyleCnt="0"/>
      <dgm:spPr/>
    </dgm:pt>
    <dgm:pt modelId="{4FCB5404-0B7C-4866-9A97-849DC128D68D}" type="pres">
      <dgm:prSet presAssocID="{242DA8D3-79A4-416F-B178-E25D436AF71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94D20A-B44C-4F93-B22A-104761B9F316}" type="pres">
      <dgm:prSet presAssocID="{242DA8D3-79A4-416F-B178-E25D436AF71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0364DB-6C63-4CE6-A298-00365D7D40FE}" type="pres">
      <dgm:prSet presAssocID="{3E5EA5AD-A8BD-4E04-B15F-FD3881A69016}" presName="sp" presStyleCnt="0"/>
      <dgm:spPr/>
    </dgm:pt>
    <dgm:pt modelId="{2BCF51C3-2B6D-4CD8-A928-57DDBB7D0798}" type="pres">
      <dgm:prSet presAssocID="{3E92E020-4F6A-41E8-A688-37F3CFE4C9F8}" presName="linNode" presStyleCnt="0"/>
      <dgm:spPr/>
    </dgm:pt>
    <dgm:pt modelId="{74A94437-E0C7-4C50-99A7-76901CEE6435}" type="pres">
      <dgm:prSet presAssocID="{3E92E020-4F6A-41E8-A688-37F3CFE4C9F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8D8B56-EAA8-4D65-AB10-F59732AAE9F6}" type="pres">
      <dgm:prSet presAssocID="{3E92E020-4F6A-41E8-A688-37F3CFE4C9F8}" presName="descendantText" presStyleLbl="alignAccFollowNode1" presStyleIdx="1" presStyleCnt="3" custLinFactNeighborX="3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E4A698-03D7-4C02-BA5C-8D535A75D3EF}" type="pres">
      <dgm:prSet presAssocID="{E88520FB-4F6E-4DE1-BC73-49712DD5FBA6}" presName="sp" presStyleCnt="0"/>
      <dgm:spPr/>
    </dgm:pt>
    <dgm:pt modelId="{E13DE88F-EF71-4F7F-A9BE-68035C4FA60E}" type="pres">
      <dgm:prSet presAssocID="{23029E53-D999-46E9-A4A2-2AB67B5EEE02}" presName="linNode" presStyleCnt="0"/>
      <dgm:spPr/>
    </dgm:pt>
    <dgm:pt modelId="{69CE7990-8426-46E8-B384-58EB5077469F}" type="pres">
      <dgm:prSet presAssocID="{23029E53-D999-46E9-A4A2-2AB67B5EEE0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A181A5-F364-4CFB-9A1B-C46B32057A24}" type="pres">
      <dgm:prSet presAssocID="{23029E53-D999-46E9-A4A2-2AB67B5EEE0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5FEBCE-9BFB-468E-8C17-B127D3D4E1A1}" type="presOf" srcId="{86A15AB4-8DFA-4BA5-89FD-1E54BA42DC9B}" destId="{89A181A5-F364-4CFB-9A1B-C46B32057A24}" srcOrd="0" destOrd="1" presId="urn:microsoft.com/office/officeart/2005/8/layout/vList5"/>
    <dgm:cxn modelId="{193514C9-BEBB-4B94-BDB8-4170ECE4EA7E}" type="presOf" srcId="{EC424739-533A-4A65-821F-97ADC488AAF0}" destId="{4BE5FDC7-3735-4B37-B9C6-E565CC297C4C}" srcOrd="0" destOrd="0" presId="urn:microsoft.com/office/officeart/2005/8/layout/vList5"/>
    <dgm:cxn modelId="{B829EDC5-E617-4FE7-BA6C-2D7A5B8FF52D}" type="presOf" srcId="{B0B696E2-6AEF-4A92-92A6-DBCFE40E7088}" destId="{8B94D20A-B44C-4F93-B22A-104761B9F316}" srcOrd="0" destOrd="1" presId="urn:microsoft.com/office/officeart/2005/8/layout/vList5"/>
    <dgm:cxn modelId="{33E3DB49-6B58-4208-893B-B8A7EA8EFBDF}" srcId="{3E92E020-4F6A-41E8-A688-37F3CFE4C9F8}" destId="{4D7606F5-659B-4E41-B88E-FA3C0DBEEA5D}" srcOrd="1" destOrd="0" parTransId="{18A40FAD-4FD3-4CC2-A7B6-063F01358E8A}" sibTransId="{7F071AD0-86F5-47E0-940B-97AB86A55CB0}"/>
    <dgm:cxn modelId="{6EF2848C-CDFE-4721-99F3-907D76EFBAC9}" srcId="{EC424739-533A-4A65-821F-97ADC488AAF0}" destId="{3E92E020-4F6A-41E8-A688-37F3CFE4C9F8}" srcOrd="1" destOrd="0" parTransId="{3E0B3686-4093-4AB0-A94F-0C1F96C496AA}" sibTransId="{E88520FB-4F6E-4DE1-BC73-49712DD5FBA6}"/>
    <dgm:cxn modelId="{05941CA2-7AFA-490B-90B6-3E95EF6A3FCF}" type="presOf" srcId="{5C7A07DC-F4F9-455E-A6AF-FCD5CC984761}" destId="{058D8B56-EAA8-4D65-AB10-F59732AAE9F6}" srcOrd="0" destOrd="3" presId="urn:microsoft.com/office/officeart/2005/8/layout/vList5"/>
    <dgm:cxn modelId="{F63719B4-6329-4E87-B43A-385CE5D4A425}" type="presOf" srcId="{3E92E020-4F6A-41E8-A688-37F3CFE4C9F8}" destId="{74A94437-E0C7-4C50-99A7-76901CEE6435}" srcOrd="0" destOrd="0" presId="urn:microsoft.com/office/officeart/2005/8/layout/vList5"/>
    <dgm:cxn modelId="{DF6EEE20-4E80-4DF2-9605-9DDFDDEB361A}" type="presOf" srcId="{B03FEE04-47F4-4D7A-AD11-7DC5F03D0919}" destId="{8B94D20A-B44C-4F93-B22A-104761B9F316}" srcOrd="0" destOrd="0" presId="urn:microsoft.com/office/officeart/2005/8/layout/vList5"/>
    <dgm:cxn modelId="{96799C39-EDCA-47D6-834A-CB260F88F51F}" type="presOf" srcId="{7A6B6D76-2864-4412-B6D0-B9D66DC4FC40}" destId="{058D8B56-EAA8-4D65-AB10-F59732AAE9F6}" srcOrd="0" destOrd="0" presId="urn:microsoft.com/office/officeart/2005/8/layout/vList5"/>
    <dgm:cxn modelId="{7D490F71-CCCF-49F7-B14A-AE239B466B5E}" srcId="{EC424739-533A-4A65-821F-97ADC488AAF0}" destId="{23029E53-D999-46E9-A4A2-2AB67B5EEE02}" srcOrd="2" destOrd="0" parTransId="{DC3194EE-0709-4CA7-98DD-006A95679EE0}" sibTransId="{49518257-F3F6-4B09-8F22-A45AFE565933}"/>
    <dgm:cxn modelId="{1014EE48-1C07-43A9-B229-BAFF8D33F14E}" srcId="{3E92E020-4F6A-41E8-A688-37F3CFE4C9F8}" destId="{5C7A07DC-F4F9-455E-A6AF-FCD5CC984761}" srcOrd="3" destOrd="0" parTransId="{EAEABC6A-DF24-41AB-B422-D3F2EA05EF4B}" sibTransId="{9C40FC91-0FAE-4665-89D3-E11A6AD7F0C8}"/>
    <dgm:cxn modelId="{50164416-1857-4517-A48A-9F11903BEB01}" srcId="{3E92E020-4F6A-41E8-A688-37F3CFE4C9F8}" destId="{7A6B6D76-2864-4412-B6D0-B9D66DC4FC40}" srcOrd="0" destOrd="0" parTransId="{FEBD2893-EC99-4486-8519-27BD24FCC011}" sibTransId="{981632A6-37B1-4053-ABAA-89DF5B513BFD}"/>
    <dgm:cxn modelId="{AFFAF3B1-270C-4334-8A2B-3E285107E3BE}" srcId="{3E92E020-4F6A-41E8-A688-37F3CFE4C9F8}" destId="{C1A6C63D-920A-4372-8D3A-9EB1724D30E9}" srcOrd="2" destOrd="0" parTransId="{95D829DB-3DF3-4197-9C32-C1C6DD44617B}" sibTransId="{BF2518DE-AEFB-4DD1-9824-09F133FCCA39}"/>
    <dgm:cxn modelId="{D4769782-FBD7-4120-9508-A29179FED6DA}" srcId="{242DA8D3-79A4-416F-B178-E25D436AF71A}" destId="{B0B696E2-6AEF-4A92-92A6-DBCFE40E7088}" srcOrd="1" destOrd="0" parTransId="{CF02C8C5-0B66-4B23-9F05-A958D2B763D7}" sibTransId="{10AE8A95-D1E3-4E0A-9AB2-A1904FEC0D93}"/>
    <dgm:cxn modelId="{FCB6E70E-4979-44C2-BEA0-5A95A0D96427}" srcId="{23029E53-D999-46E9-A4A2-2AB67B5EEE02}" destId="{86A15AB4-8DFA-4BA5-89FD-1E54BA42DC9B}" srcOrd="1" destOrd="0" parTransId="{5B729E87-55BF-4C9E-89CB-34B5DED28F60}" sibTransId="{8B606B4A-A2E3-49EE-AA43-DB04C990712F}"/>
    <dgm:cxn modelId="{220E8046-38FD-4B5D-9DF3-2FE4EE9095D0}" srcId="{EC424739-533A-4A65-821F-97ADC488AAF0}" destId="{242DA8D3-79A4-416F-B178-E25D436AF71A}" srcOrd="0" destOrd="0" parTransId="{62FF84C6-BBE3-4F38-93D2-B6280D3950E8}" sibTransId="{3E5EA5AD-A8BD-4E04-B15F-FD3881A69016}"/>
    <dgm:cxn modelId="{9AFF7604-6551-4470-B811-29F025CA873D}" type="presOf" srcId="{242DA8D3-79A4-416F-B178-E25D436AF71A}" destId="{4FCB5404-0B7C-4866-9A97-849DC128D68D}" srcOrd="0" destOrd="0" presId="urn:microsoft.com/office/officeart/2005/8/layout/vList5"/>
    <dgm:cxn modelId="{B222E12F-27C0-4007-BE38-5617FC915B67}" type="presOf" srcId="{9B63AB88-B5AA-4EFD-8DC1-3755B83095EE}" destId="{89A181A5-F364-4CFB-9A1B-C46B32057A24}" srcOrd="0" destOrd="0" presId="urn:microsoft.com/office/officeart/2005/8/layout/vList5"/>
    <dgm:cxn modelId="{3D652DF9-CE66-4E0B-8E3C-1D886F1A6F00}" srcId="{23029E53-D999-46E9-A4A2-2AB67B5EEE02}" destId="{9B63AB88-B5AA-4EFD-8DC1-3755B83095EE}" srcOrd="0" destOrd="0" parTransId="{D6BA9B3A-5507-4905-B89A-6A98E4F08BCD}" sibTransId="{37DDA3D9-1B59-413A-96B5-5C59E07BE4EB}"/>
    <dgm:cxn modelId="{393E569C-5A61-423E-BC25-03F0F5F7DBE6}" type="presOf" srcId="{23029E53-D999-46E9-A4A2-2AB67B5EEE02}" destId="{69CE7990-8426-46E8-B384-58EB5077469F}" srcOrd="0" destOrd="0" presId="urn:microsoft.com/office/officeart/2005/8/layout/vList5"/>
    <dgm:cxn modelId="{3A89D8D6-EFCD-47ED-A48C-9D9D9897CE5A}" srcId="{242DA8D3-79A4-416F-B178-E25D436AF71A}" destId="{B03FEE04-47F4-4D7A-AD11-7DC5F03D0919}" srcOrd="0" destOrd="0" parTransId="{7F0FBD9B-AB60-4776-8F83-67702662AFE4}" sibTransId="{36D90E8E-C817-44B3-AD7E-2E834E9444DC}"/>
    <dgm:cxn modelId="{6F7B6627-0879-40AE-882F-247BA3BEB492}" type="presOf" srcId="{4D7606F5-659B-4E41-B88E-FA3C0DBEEA5D}" destId="{058D8B56-EAA8-4D65-AB10-F59732AAE9F6}" srcOrd="0" destOrd="1" presId="urn:microsoft.com/office/officeart/2005/8/layout/vList5"/>
    <dgm:cxn modelId="{0EC08883-C69C-4460-B48C-E25504088A67}" type="presOf" srcId="{C1A6C63D-920A-4372-8D3A-9EB1724D30E9}" destId="{058D8B56-EAA8-4D65-AB10-F59732AAE9F6}" srcOrd="0" destOrd="2" presId="urn:microsoft.com/office/officeart/2005/8/layout/vList5"/>
    <dgm:cxn modelId="{E1ED9641-6301-43B4-82EA-431AED5E6775}" type="presParOf" srcId="{4BE5FDC7-3735-4B37-B9C6-E565CC297C4C}" destId="{6B66AB23-0A8C-4275-8E2B-D023F3A70B5E}" srcOrd="0" destOrd="0" presId="urn:microsoft.com/office/officeart/2005/8/layout/vList5"/>
    <dgm:cxn modelId="{70F8913F-5E42-477D-9665-6340E3617FC8}" type="presParOf" srcId="{6B66AB23-0A8C-4275-8E2B-D023F3A70B5E}" destId="{4FCB5404-0B7C-4866-9A97-849DC128D68D}" srcOrd="0" destOrd="0" presId="urn:microsoft.com/office/officeart/2005/8/layout/vList5"/>
    <dgm:cxn modelId="{5849373F-607C-468A-AF89-F5FB94B72F12}" type="presParOf" srcId="{6B66AB23-0A8C-4275-8E2B-D023F3A70B5E}" destId="{8B94D20A-B44C-4F93-B22A-104761B9F316}" srcOrd="1" destOrd="0" presId="urn:microsoft.com/office/officeart/2005/8/layout/vList5"/>
    <dgm:cxn modelId="{A17AE403-5D8C-46E1-88AF-45E8ECA18365}" type="presParOf" srcId="{4BE5FDC7-3735-4B37-B9C6-E565CC297C4C}" destId="{9E0364DB-6C63-4CE6-A298-00365D7D40FE}" srcOrd="1" destOrd="0" presId="urn:microsoft.com/office/officeart/2005/8/layout/vList5"/>
    <dgm:cxn modelId="{591D0ACB-97F7-4500-9886-D07BA8EDCC94}" type="presParOf" srcId="{4BE5FDC7-3735-4B37-B9C6-E565CC297C4C}" destId="{2BCF51C3-2B6D-4CD8-A928-57DDBB7D0798}" srcOrd="2" destOrd="0" presId="urn:microsoft.com/office/officeart/2005/8/layout/vList5"/>
    <dgm:cxn modelId="{90701EF3-DF49-42BA-A901-DBE550182838}" type="presParOf" srcId="{2BCF51C3-2B6D-4CD8-A928-57DDBB7D0798}" destId="{74A94437-E0C7-4C50-99A7-76901CEE6435}" srcOrd="0" destOrd="0" presId="urn:microsoft.com/office/officeart/2005/8/layout/vList5"/>
    <dgm:cxn modelId="{1348430A-A08F-454D-AE59-6CCB5C614F2B}" type="presParOf" srcId="{2BCF51C3-2B6D-4CD8-A928-57DDBB7D0798}" destId="{058D8B56-EAA8-4D65-AB10-F59732AAE9F6}" srcOrd="1" destOrd="0" presId="urn:microsoft.com/office/officeart/2005/8/layout/vList5"/>
    <dgm:cxn modelId="{35EC9B1A-A664-4A34-8EC1-FABA82409031}" type="presParOf" srcId="{4BE5FDC7-3735-4B37-B9C6-E565CC297C4C}" destId="{DBE4A698-03D7-4C02-BA5C-8D535A75D3EF}" srcOrd="3" destOrd="0" presId="urn:microsoft.com/office/officeart/2005/8/layout/vList5"/>
    <dgm:cxn modelId="{B8BFD702-E966-4A1C-9C72-4780243D491E}" type="presParOf" srcId="{4BE5FDC7-3735-4B37-B9C6-E565CC297C4C}" destId="{E13DE88F-EF71-4F7F-A9BE-68035C4FA60E}" srcOrd="4" destOrd="0" presId="urn:microsoft.com/office/officeart/2005/8/layout/vList5"/>
    <dgm:cxn modelId="{68123A92-94D5-41F4-A4F8-ABC19D9430F4}" type="presParOf" srcId="{E13DE88F-EF71-4F7F-A9BE-68035C4FA60E}" destId="{69CE7990-8426-46E8-B384-58EB5077469F}" srcOrd="0" destOrd="0" presId="urn:microsoft.com/office/officeart/2005/8/layout/vList5"/>
    <dgm:cxn modelId="{3A9A86D7-1EEE-48CB-AC7A-5D64D2F9B2E0}" type="presParOf" srcId="{E13DE88F-EF71-4F7F-A9BE-68035C4FA60E}" destId="{89A181A5-F364-4CFB-9A1B-C46B32057A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424739-533A-4A65-821F-97ADC488AA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42DA8D3-79A4-416F-B178-E25D436AF71A}">
      <dgm:prSet phldrT="[Metin]"/>
      <dgm:spPr/>
      <dgm:t>
        <a:bodyPr/>
        <a:lstStyle/>
        <a:p>
          <a:r>
            <a:rPr lang="tr-TR" dirty="0" smtClean="0"/>
            <a:t>TUTUCU TİPİNE GÖRE</a:t>
          </a:r>
          <a:endParaRPr lang="tr-TR" dirty="0"/>
        </a:p>
      </dgm:t>
    </dgm:pt>
    <dgm:pt modelId="{62FF84C6-BBE3-4F38-93D2-B6280D3950E8}" type="parTrans" cxnId="{220E8046-38FD-4B5D-9DF3-2FE4EE9095D0}">
      <dgm:prSet/>
      <dgm:spPr/>
      <dgm:t>
        <a:bodyPr/>
        <a:lstStyle/>
        <a:p>
          <a:endParaRPr lang="tr-TR"/>
        </a:p>
      </dgm:t>
    </dgm:pt>
    <dgm:pt modelId="{3E5EA5AD-A8BD-4E04-B15F-FD3881A69016}" type="sibTrans" cxnId="{220E8046-38FD-4B5D-9DF3-2FE4EE9095D0}">
      <dgm:prSet/>
      <dgm:spPr/>
      <dgm:t>
        <a:bodyPr/>
        <a:lstStyle/>
        <a:p>
          <a:endParaRPr lang="tr-TR"/>
        </a:p>
      </dgm:t>
    </dgm:pt>
    <dgm:pt modelId="{B03FEE04-47F4-4D7A-AD11-7DC5F03D0919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Kron dışı </a:t>
          </a:r>
          <a:r>
            <a:rPr lang="tr-TR" dirty="0" err="1" smtClean="0">
              <a:solidFill>
                <a:schemeClr val="bg1"/>
              </a:solidFill>
            </a:rPr>
            <a:t>tutuculu</a:t>
          </a:r>
          <a:r>
            <a:rPr lang="tr-TR" dirty="0" smtClean="0">
              <a:solidFill>
                <a:schemeClr val="bg1"/>
              </a:solidFill>
            </a:rPr>
            <a:t> (</a:t>
          </a:r>
          <a:r>
            <a:rPr lang="tr-TR" dirty="0" err="1" smtClean="0">
              <a:solidFill>
                <a:schemeClr val="bg1"/>
              </a:solidFill>
            </a:rPr>
            <a:t>extracoronal</a:t>
          </a:r>
          <a:r>
            <a:rPr lang="tr-TR" dirty="0" smtClean="0">
              <a:solidFill>
                <a:schemeClr val="bg1"/>
              </a:solidFill>
            </a:rPr>
            <a:t>)(</a:t>
          </a:r>
          <a:r>
            <a:rPr lang="tr-TR" dirty="0" err="1" smtClean="0">
              <a:solidFill>
                <a:schemeClr val="bg1"/>
              </a:solidFill>
            </a:rPr>
            <a:t>kroşeli</a:t>
          </a:r>
          <a:r>
            <a:rPr lang="tr-TR" dirty="0" smtClean="0">
              <a:solidFill>
                <a:schemeClr val="bg1"/>
              </a:solidFill>
            </a:rPr>
            <a:t>)</a:t>
          </a:r>
          <a:endParaRPr lang="tr-TR" dirty="0">
            <a:solidFill>
              <a:schemeClr val="bg1"/>
            </a:solidFill>
          </a:endParaRPr>
        </a:p>
      </dgm:t>
    </dgm:pt>
    <dgm:pt modelId="{7F0FBD9B-AB60-4776-8F83-67702662AFE4}" type="parTrans" cxnId="{3A89D8D6-EFCD-47ED-A48C-9D9D9897CE5A}">
      <dgm:prSet/>
      <dgm:spPr/>
      <dgm:t>
        <a:bodyPr/>
        <a:lstStyle/>
        <a:p>
          <a:endParaRPr lang="tr-TR"/>
        </a:p>
      </dgm:t>
    </dgm:pt>
    <dgm:pt modelId="{36D90E8E-C817-44B3-AD7E-2E834E9444DC}" type="sibTrans" cxnId="{3A89D8D6-EFCD-47ED-A48C-9D9D9897CE5A}">
      <dgm:prSet/>
      <dgm:spPr/>
      <dgm:t>
        <a:bodyPr/>
        <a:lstStyle/>
        <a:p>
          <a:endParaRPr lang="tr-TR"/>
        </a:p>
      </dgm:t>
    </dgm:pt>
    <dgm:pt modelId="{7A15C6B7-F94F-415D-B172-764B6D14770D}">
      <dgm:prSet phldrT="[Metin]"/>
      <dgm:spPr/>
      <dgm:t>
        <a:bodyPr/>
        <a:lstStyle/>
        <a:p>
          <a:r>
            <a:rPr lang="tr-TR" dirty="0" smtClean="0"/>
            <a:t>Kron içi </a:t>
          </a:r>
          <a:r>
            <a:rPr lang="tr-TR" dirty="0" err="1" smtClean="0"/>
            <a:t>tutuculu</a:t>
          </a:r>
          <a:r>
            <a:rPr lang="tr-TR" dirty="0" smtClean="0"/>
            <a:t> (</a:t>
          </a:r>
          <a:r>
            <a:rPr lang="tr-TR" dirty="0" err="1" smtClean="0"/>
            <a:t>intracoronal</a:t>
          </a:r>
          <a:r>
            <a:rPr lang="tr-TR" dirty="0" smtClean="0"/>
            <a:t>)(hassas </a:t>
          </a:r>
          <a:r>
            <a:rPr lang="tr-TR" dirty="0" err="1" smtClean="0"/>
            <a:t>tutuculu</a:t>
          </a:r>
          <a:r>
            <a:rPr lang="tr-TR" dirty="0" smtClean="0"/>
            <a:t>)</a:t>
          </a:r>
          <a:endParaRPr lang="tr-TR" dirty="0"/>
        </a:p>
      </dgm:t>
    </dgm:pt>
    <dgm:pt modelId="{848C6F30-18E3-4ABA-B748-167ABC05FC5E}" type="parTrans" cxnId="{E65AF104-CF6F-4E1F-8272-A48D8955C7B1}">
      <dgm:prSet/>
      <dgm:spPr/>
      <dgm:t>
        <a:bodyPr/>
        <a:lstStyle/>
        <a:p>
          <a:endParaRPr lang="tr-TR"/>
        </a:p>
      </dgm:t>
    </dgm:pt>
    <dgm:pt modelId="{90BD42C1-26C9-40A0-A27C-7F3F587D1278}" type="sibTrans" cxnId="{E65AF104-CF6F-4E1F-8272-A48D8955C7B1}">
      <dgm:prSet/>
      <dgm:spPr/>
      <dgm:t>
        <a:bodyPr/>
        <a:lstStyle/>
        <a:p>
          <a:endParaRPr lang="tr-TR"/>
        </a:p>
      </dgm:t>
    </dgm:pt>
    <dgm:pt modelId="{3E92E020-4F6A-41E8-A688-37F3CFE4C9F8}">
      <dgm:prSet phldrT="[Metin]"/>
      <dgm:spPr/>
      <dgm:t>
        <a:bodyPr/>
        <a:lstStyle/>
        <a:p>
          <a:r>
            <a:rPr lang="tr-TR" dirty="0" smtClean="0"/>
            <a:t>FONKSİYONUNA GÖRE</a:t>
          </a:r>
          <a:endParaRPr lang="tr-TR" dirty="0"/>
        </a:p>
      </dgm:t>
    </dgm:pt>
    <dgm:pt modelId="{3E0B3686-4093-4AB0-A94F-0C1F96C496AA}" type="parTrans" cxnId="{6EF2848C-CDFE-4721-99F3-907D76EFBAC9}">
      <dgm:prSet/>
      <dgm:spPr/>
      <dgm:t>
        <a:bodyPr/>
        <a:lstStyle/>
        <a:p>
          <a:endParaRPr lang="tr-TR"/>
        </a:p>
      </dgm:t>
    </dgm:pt>
    <dgm:pt modelId="{E88520FB-4F6E-4DE1-BC73-49712DD5FBA6}" type="sibTrans" cxnId="{6EF2848C-CDFE-4721-99F3-907D76EFBAC9}">
      <dgm:prSet/>
      <dgm:spPr/>
      <dgm:t>
        <a:bodyPr/>
        <a:lstStyle/>
        <a:p>
          <a:endParaRPr lang="tr-TR"/>
        </a:p>
      </dgm:t>
    </dgm:pt>
    <dgm:pt modelId="{7A6B6D76-2864-4412-B6D0-B9D66DC4FC40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Geçici amaçlı (</a:t>
          </a:r>
          <a:r>
            <a:rPr lang="tr-TR" dirty="0" err="1" smtClean="0">
              <a:solidFill>
                <a:srgbClr val="FF0000"/>
              </a:solidFill>
            </a:rPr>
            <a:t>temporary</a:t>
          </a:r>
          <a:r>
            <a:rPr lang="tr-TR" dirty="0" smtClean="0">
              <a:solidFill>
                <a:srgbClr val="FF0000"/>
              </a:solidFill>
            </a:rPr>
            <a:t>)</a:t>
          </a:r>
          <a:endParaRPr lang="tr-TR" dirty="0">
            <a:solidFill>
              <a:srgbClr val="FF0000"/>
            </a:solidFill>
          </a:endParaRPr>
        </a:p>
      </dgm:t>
    </dgm:pt>
    <dgm:pt modelId="{FEBD2893-EC99-4486-8519-27BD24FCC011}" type="parTrans" cxnId="{50164416-1857-4517-A48A-9F11903BEB01}">
      <dgm:prSet/>
      <dgm:spPr/>
      <dgm:t>
        <a:bodyPr/>
        <a:lstStyle/>
        <a:p>
          <a:endParaRPr lang="tr-TR"/>
        </a:p>
      </dgm:t>
    </dgm:pt>
    <dgm:pt modelId="{981632A6-37B1-4053-ABAA-89DF5B513BFD}" type="sibTrans" cxnId="{50164416-1857-4517-A48A-9F11903BEB01}">
      <dgm:prSet/>
      <dgm:spPr/>
      <dgm:t>
        <a:bodyPr/>
        <a:lstStyle/>
        <a:p>
          <a:endParaRPr lang="tr-TR"/>
        </a:p>
      </dgm:t>
    </dgm:pt>
    <dgm:pt modelId="{23029E53-D999-46E9-A4A2-2AB67B5EEE02}">
      <dgm:prSet phldrT="[Metin]"/>
      <dgm:spPr/>
      <dgm:t>
        <a:bodyPr/>
        <a:lstStyle/>
        <a:p>
          <a:r>
            <a:rPr lang="tr-TR" dirty="0" smtClean="0"/>
            <a:t>BİLEŞENLERİNE GÖRE</a:t>
          </a:r>
          <a:endParaRPr lang="tr-TR" dirty="0"/>
        </a:p>
      </dgm:t>
    </dgm:pt>
    <dgm:pt modelId="{DC3194EE-0709-4CA7-98DD-006A95679EE0}" type="parTrans" cxnId="{7D490F71-CCCF-49F7-B14A-AE239B466B5E}">
      <dgm:prSet/>
      <dgm:spPr/>
      <dgm:t>
        <a:bodyPr/>
        <a:lstStyle/>
        <a:p>
          <a:endParaRPr lang="tr-TR"/>
        </a:p>
      </dgm:t>
    </dgm:pt>
    <dgm:pt modelId="{49518257-F3F6-4B09-8F22-A45AFE565933}" type="sibTrans" cxnId="{7D490F71-CCCF-49F7-B14A-AE239B466B5E}">
      <dgm:prSet/>
      <dgm:spPr/>
      <dgm:t>
        <a:bodyPr/>
        <a:lstStyle/>
        <a:p>
          <a:endParaRPr lang="tr-TR"/>
        </a:p>
      </dgm:t>
    </dgm:pt>
    <dgm:pt modelId="{9B63AB88-B5AA-4EFD-8DC1-3755B83095EE}">
      <dgm:prSet phldrT="[Metin]"/>
      <dgm:spPr/>
      <dgm:t>
        <a:bodyPr/>
        <a:lstStyle/>
        <a:p>
          <a:r>
            <a:rPr lang="tr-TR" dirty="0" smtClean="0"/>
            <a:t>Klasik bölümlü protez</a:t>
          </a:r>
          <a:endParaRPr lang="tr-TR" dirty="0"/>
        </a:p>
      </dgm:t>
    </dgm:pt>
    <dgm:pt modelId="{D6BA9B3A-5507-4905-B89A-6A98E4F08BCD}" type="parTrans" cxnId="{3D652DF9-CE66-4E0B-8E3C-1D886F1A6F00}">
      <dgm:prSet/>
      <dgm:spPr/>
      <dgm:t>
        <a:bodyPr/>
        <a:lstStyle/>
        <a:p>
          <a:endParaRPr lang="tr-TR"/>
        </a:p>
      </dgm:t>
    </dgm:pt>
    <dgm:pt modelId="{37DDA3D9-1B59-413A-96B5-5C59E07BE4EB}" type="sibTrans" cxnId="{3D652DF9-CE66-4E0B-8E3C-1D886F1A6F00}">
      <dgm:prSet/>
      <dgm:spPr/>
      <dgm:t>
        <a:bodyPr/>
        <a:lstStyle/>
        <a:p>
          <a:endParaRPr lang="tr-TR"/>
        </a:p>
      </dgm:t>
    </dgm:pt>
    <dgm:pt modelId="{86A15AB4-8DFA-4BA5-89FD-1E54BA42DC9B}">
      <dgm:prSet phldrT="[Metin]"/>
      <dgm:spPr/>
      <dgm:t>
        <a:bodyPr/>
        <a:lstStyle/>
        <a:p>
          <a:r>
            <a:rPr lang="tr-TR" dirty="0" smtClean="0"/>
            <a:t>İskelet bölümlü protez (metal kaideli)</a:t>
          </a:r>
          <a:endParaRPr lang="tr-TR" dirty="0"/>
        </a:p>
      </dgm:t>
    </dgm:pt>
    <dgm:pt modelId="{5B729E87-55BF-4C9E-89CB-34B5DED28F60}" type="parTrans" cxnId="{FCB6E70E-4979-44C2-BEA0-5A95A0D96427}">
      <dgm:prSet/>
      <dgm:spPr/>
      <dgm:t>
        <a:bodyPr/>
        <a:lstStyle/>
        <a:p>
          <a:endParaRPr lang="tr-TR"/>
        </a:p>
      </dgm:t>
    </dgm:pt>
    <dgm:pt modelId="{8B606B4A-A2E3-49EE-AA43-DB04C990712F}" type="sibTrans" cxnId="{FCB6E70E-4979-44C2-BEA0-5A95A0D96427}">
      <dgm:prSet/>
      <dgm:spPr/>
      <dgm:t>
        <a:bodyPr/>
        <a:lstStyle/>
        <a:p>
          <a:endParaRPr lang="tr-TR"/>
        </a:p>
      </dgm:t>
    </dgm:pt>
    <dgm:pt modelId="{4D7606F5-659B-4E41-B88E-FA3C0DBEEA5D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Ara (</a:t>
          </a:r>
          <a:r>
            <a:rPr lang="tr-TR" dirty="0" err="1" smtClean="0">
              <a:solidFill>
                <a:srgbClr val="FF0000"/>
              </a:solidFill>
            </a:rPr>
            <a:t>interim</a:t>
          </a:r>
          <a:r>
            <a:rPr lang="tr-TR" dirty="0" smtClean="0">
              <a:solidFill>
                <a:srgbClr val="FF0000"/>
              </a:solidFill>
            </a:rPr>
            <a:t>)</a:t>
          </a:r>
          <a:endParaRPr lang="tr-TR" dirty="0">
            <a:solidFill>
              <a:srgbClr val="FF0000"/>
            </a:solidFill>
          </a:endParaRPr>
        </a:p>
      </dgm:t>
    </dgm:pt>
    <dgm:pt modelId="{18A40FAD-4FD3-4CC2-A7B6-063F01358E8A}" type="parTrans" cxnId="{33E3DB49-6B58-4208-893B-B8A7EA8EFBDF}">
      <dgm:prSet/>
      <dgm:spPr/>
      <dgm:t>
        <a:bodyPr/>
        <a:lstStyle/>
        <a:p>
          <a:endParaRPr lang="tr-TR"/>
        </a:p>
      </dgm:t>
    </dgm:pt>
    <dgm:pt modelId="{7F071AD0-86F5-47E0-940B-97AB86A55CB0}" type="sibTrans" cxnId="{33E3DB49-6B58-4208-893B-B8A7EA8EFBDF}">
      <dgm:prSet/>
      <dgm:spPr/>
      <dgm:t>
        <a:bodyPr/>
        <a:lstStyle/>
        <a:p>
          <a:endParaRPr lang="tr-TR"/>
        </a:p>
      </dgm:t>
    </dgm:pt>
    <dgm:pt modelId="{C1A6C63D-920A-4372-8D3A-9EB1724D30E9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Geçiş (</a:t>
          </a:r>
          <a:r>
            <a:rPr lang="tr-TR" dirty="0" err="1" smtClean="0">
              <a:solidFill>
                <a:srgbClr val="FF0000"/>
              </a:solidFill>
            </a:rPr>
            <a:t>transitional</a:t>
          </a:r>
          <a:r>
            <a:rPr lang="tr-TR" dirty="0" smtClean="0">
              <a:solidFill>
                <a:srgbClr val="FF0000"/>
              </a:solidFill>
            </a:rPr>
            <a:t>)</a:t>
          </a:r>
          <a:endParaRPr lang="tr-TR" dirty="0">
            <a:solidFill>
              <a:srgbClr val="FF0000"/>
            </a:solidFill>
          </a:endParaRPr>
        </a:p>
      </dgm:t>
    </dgm:pt>
    <dgm:pt modelId="{95D829DB-3DF3-4197-9C32-C1C6DD44617B}" type="parTrans" cxnId="{AFFAF3B1-270C-4334-8A2B-3E285107E3BE}">
      <dgm:prSet/>
      <dgm:spPr/>
      <dgm:t>
        <a:bodyPr/>
        <a:lstStyle/>
        <a:p>
          <a:endParaRPr lang="tr-TR"/>
        </a:p>
      </dgm:t>
    </dgm:pt>
    <dgm:pt modelId="{BF2518DE-AEFB-4DD1-9824-09F133FCCA39}" type="sibTrans" cxnId="{AFFAF3B1-270C-4334-8A2B-3E285107E3BE}">
      <dgm:prSet/>
      <dgm:spPr/>
      <dgm:t>
        <a:bodyPr/>
        <a:lstStyle/>
        <a:p>
          <a:endParaRPr lang="tr-TR"/>
        </a:p>
      </dgm:t>
    </dgm:pt>
    <dgm:pt modelId="{5C7A07DC-F4F9-455E-A6AF-FCD5CC984761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Tedavi edici (</a:t>
          </a:r>
          <a:r>
            <a:rPr lang="tr-TR" dirty="0" err="1" smtClean="0">
              <a:solidFill>
                <a:srgbClr val="FF0000"/>
              </a:solidFill>
            </a:rPr>
            <a:t>treatment</a:t>
          </a:r>
          <a:r>
            <a:rPr lang="tr-TR" dirty="0" smtClean="0">
              <a:solidFill>
                <a:srgbClr val="FF0000"/>
              </a:solidFill>
            </a:rPr>
            <a:t>)</a:t>
          </a:r>
          <a:endParaRPr lang="tr-TR" dirty="0">
            <a:solidFill>
              <a:srgbClr val="FF0000"/>
            </a:solidFill>
          </a:endParaRPr>
        </a:p>
      </dgm:t>
    </dgm:pt>
    <dgm:pt modelId="{EAEABC6A-DF24-41AB-B422-D3F2EA05EF4B}" type="parTrans" cxnId="{1014EE48-1C07-43A9-B229-BAFF8D33F14E}">
      <dgm:prSet/>
      <dgm:spPr/>
      <dgm:t>
        <a:bodyPr/>
        <a:lstStyle/>
        <a:p>
          <a:endParaRPr lang="tr-TR"/>
        </a:p>
      </dgm:t>
    </dgm:pt>
    <dgm:pt modelId="{9C40FC91-0FAE-4665-89D3-E11A6AD7F0C8}" type="sibTrans" cxnId="{1014EE48-1C07-43A9-B229-BAFF8D33F14E}">
      <dgm:prSet/>
      <dgm:spPr/>
      <dgm:t>
        <a:bodyPr/>
        <a:lstStyle/>
        <a:p>
          <a:endParaRPr lang="tr-TR"/>
        </a:p>
      </dgm:t>
    </dgm:pt>
    <dgm:pt modelId="{4BE5FDC7-3735-4B37-B9C6-E565CC297C4C}" type="pres">
      <dgm:prSet presAssocID="{EC424739-533A-4A65-821F-97ADC488A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66AB23-0A8C-4275-8E2B-D023F3A70B5E}" type="pres">
      <dgm:prSet presAssocID="{242DA8D3-79A4-416F-B178-E25D436AF71A}" presName="linNode" presStyleCnt="0"/>
      <dgm:spPr/>
    </dgm:pt>
    <dgm:pt modelId="{4FCB5404-0B7C-4866-9A97-849DC128D68D}" type="pres">
      <dgm:prSet presAssocID="{242DA8D3-79A4-416F-B178-E25D436AF71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94D20A-B44C-4F93-B22A-104761B9F316}" type="pres">
      <dgm:prSet presAssocID="{242DA8D3-79A4-416F-B178-E25D436AF71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0364DB-6C63-4CE6-A298-00365D7D40FE}" type="pres">
      <dgm:prSet presAssocID="{3E5EA5AD-A8BD-4E04-B15F-FD3881A69016}" presName="sp" presStyleCnt="0"/>
      <dgm:spPr/>
    </dgm:pt>
    <dgm:pt modelId="{2BCF51C3-2B6D-4CD8-A928-57DDBB7D0798}" type="pres">
      <dgm:prSet presAssocID="{3E92E020-4F6A-41E8-A688-37F3CFE4C9F8}" presName="linNode" presStyleCnt="0"/>
      <dgm:spPr/>
    </dgm:pt>
    <dgm:pt modelId="{74A94437-E0C7-4C50-99A7-76901CEE6435}" type="pres">
      <dgm:prSet presAssocID="{3E92E020-4F6A-41E8-A688-37F3CFE4C9F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8D8B56-EAA8-4D65-AB10-F59732AAE9F6}" type="pres">
      <dgm:prSet presAssocID="{3E92E020-4F6A-41E8-A688-37F3CFE4C9F8}" presName="descendantText" presStyleLbl="alignAccFollowNode1" presStyleIdx="1" presStyleCnt="3" custLinFactNeighborX="3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E4A698-03D7-4C02-BA5C-8D535A75D3EF}" type="pres">
      <dgm:prSet presAssocID="{E88520FB-4F6E-4DE1-BC73-49712DD5FBA6}" presName="sp" presStyleCnt="0"/>
      <dgm:spPr/>
    </dgm:pt>
    <dgm:pt modelId="{E13DE88F-EF71-4F7F-A9BE-68035C4FA60E}" type="pres">
      <dgm:prSet presAssocID="{23029E53-D999-46E9-A4A2-2AB67B5EEE02}" presName="linNode" presStyleCnt="0"/>
      <dgm:spPr/>
    </dgm:pt>
    <dgm:pt modelId="{69CE7990-8426-46E8-B384-58EB5077469F}" type="pres">
      <dgm:prSet presAssocID="{23029E53-D999-46E9-A4A2-2AB67B5EEE0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A181A5-F364-4CFB-9A1B-C46B32057A24}" type="pres">
      <dgm:prSet presAssocID="{23029E53-D999-46E9-A4A2-2AB67B5EEE0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5FEBCE-9BFB-468E-8C17-B127D3D4E1A1}" type="presOf" srcId="{86A15AB4-8DFA-4BA5-89FD-1E54BA42DC9B}" destId="{89A181A5-F364-4CFB-9A1B-C46B32057A24}" srcOrd="0" destOrd="1" presId="urn:microsoft.com/office/officeart/2005/8/layout/vList5"/>
    <dgm:cxn modelId="{193514C9-BEBB-4B94-BDB8-4170ECE4EA7E}" type="presOf" srcId="{EC424739-533A-4A65-821F-97ADC488AAF0}" destId="{4BE5FDC7-3735-4B37-B9C6-E565CC297C4C}" srcOrd="0" destOrd="0" presId="urn:microsoft.com/office/officeart/2005/8/layout/vList5"/>
    <dgm:cxn modelId="{33E3DB49-6B58-4208-893B-B8A7EA8EFBDF}" srcId="{3E92E020-4F6A-41E8-A688-37F3CFE4C9F8}" destId="{4D7606F5-659B-4E41-B88E-FA3C0DBEEA5D}" srcOrd="1" destOrd="0" parTransId="{18A40FAD-4FD3-4CC2-A7B6-063F01358E8A}" sibTransId="{7F071AD0-86F5-47E0-940B-97AB86A55CB0}"/>
    <dgm:cxn modelId="{6EF2848C-CDFE-4721-99F3-907D76EFBAC9}" srcId="{EC424739-533A-4A65-821F-97ADC488AAF0}" destId="{3E92E020-4F6A-41E8-A688-37F3CFE4C9F8}" srcOrd="1" destOrd="0" parTransId="{3E0B3686-4093-4AB0-A94F-0C1F96C496AA}" sibTransId="{E88520FB-4F6E-4DE1-BC73-49712DD5FBA6}"/>
    <dgm:cxn modelId="{C06DD520-F475-4A92-8510-C496E409D0FB}" type="presOf" srcId="{7A15C6B7-F94F-415D-B172-764B6D14770D}" destId="{8B94D20A-B44C-4F93-B22A-104761B9F316}" srcOrd="0" destOrd="1" presId="urn:microsoft.com/office/officeart/2005/8/layout/vList5"/>
    <dgm:cxn modelId="{05941CA2-7AFA-490B-90B6-3E95EF6A3FCF}" type="presOf" srcId="{5C7A07DC-F4F9-455E-A6AF-FCD5CC984761}" destId="{058D8B56-EAA8-4D65-AB10-F59732AAE9F6}" srcOrd="0" destOrd="3" presId="urn:microsoft.com/office/officeart/2005/8/layout/vList5"/>
    <dgm:cxn modelId="{F63719B4-6329-4E87-B43A-385CE5D4A425}" type="presOf" srcId="{3E92E020-4F6A-41E8-A688-37F3CFE4C9F8}" destId="{74A94437-E0C7-4C50-99A7-76901CEE6435}" srcOrd="0" destOrd="0" presId="urn:microsoft.com/office/officeart/2005/8/layout/vList5"/>
    <dgm:cxn modelId="{DF6EEE20-4E80-4DF2-9605-9DDFDDEB361A}" type="presOf" srcId="{B03FEE04-47F4-4D7A-AD11-7DC5F03D0919}" destId="{8B94D20A-B44C-4F93-B22A-104761B9F316}" srcOrd="0" destOrd="0" presId="urn:microsoft.com/office/officeart/2005/8/layout/vList5"/>
    <dgm:cxn modelId="{96799C39-EDCA-47D6-834A-CB260F88F51F}" type="presOf" srcId="{7A6B6D76-2864-4412-B6D0-B9D66DC4FC40}" destId="{058D8B56-EAA8-4D65-AB10-F59732AAE9F6}" srcOrd="0" destOrd="0" presId="urn:microsoft.com/office/officeart/2005/8/layout/vList5"/>
    <dgm:cxn modelId="{7D490F71-CCCF-49F7-B14A-AE239B466B5E}" srcId="{EC424739-533A-4A65-821F-97ADC488AAF0}" destId="{23029E53-D999-46E9-A4A2-2AB67B5EEE02}" srcOrd="2" destOrd="0" parTransId="{DC3194EE-0709-4CA7-98DD-006A95679EE0}" sibTransId="{49518257-F3F6-4B09-8F22-A45AFE565933}"/>
    <dgm:cxn modelId="{E65AF104-CF6F-4E1F-8272-A48D8955C7B1}" srcId="{242DA8D3-79A4-416F-B178-E25D436AF71A}" destId="{7A15C6B7-F94F-415D-B172-764B6D14770D}" srcOrd="1" destOrd="0" parTransId="{848C6F30-18E3-4ABA-B748-167ABC05FC5E}" sibTransId="{90BD42C1-26C9-40A0-A27C-7F3F587D1278}"/>
    <dgm:cxn modelId="{1014EE48-1C07-43A9-B229-BAFF8D33F14E}" srcId="{3E92E020-4F6A-41E8-A688-37F3CFE4C9F8}" destId="{5C7A07DC-F4F9-455E-A6AF-FCD5CC984761}" srcOrd="3" destOrd="0" parTransId="{EAEABC6A-DF24-41AB-B422-D3F2EA05EF4B}" sibTransId="{9C40FC91-0FAE-4665-89D3-E11A6AD7F0C8}"/>
    <dgm:cxn modelId="{50164416-1857-4517-A48A-9F11903BEB01}" srcId="{3E92E020-4F6A-41E8-A688-37F3CFE4C9F8}" destId="{7A6B6D76-2864-4412-B6D0-B9D66DC4FC40}" srcOrd="0" destOrd="0" parTransId="{FEBD2893-EC99-4486-8519-27BD24FCC011}" sibTransId="{981632A6-37B1-4053-ABAA-89DF5B513BFD}"/>
    <dgm:cxn modelId="{AFFAF3B1-270C-4334-8A2B-3E285107E3BE}" srcId="{3E92E020-4F6A-41E8-A688-37F3CFE4C9F8}" destId="{C1A6C63D-920A-4372-8D3A-9EB1724D30E9}" srcOrd="2" destOrd="0" parTransId="{95D829DB-3DF3-4197-9C32-C1C6DD44617B}" sibTransId="{BF2518DE-AEFB-4DD1-9824-09F133FCCA39}"/>
    <dgm:cxn modelId="{FCB6E70E-4979-44C2-BEA0-5A95A0D96427}" srcId="{23029E53-D999-46E9-A4A2-2AB67B5EEE02}" destId="{86A15AB4-8DFA-4BA5-89FD-1E54BA42DC9B}" srcOrd="1" destOrd="0" parTransId="{5B729E87-55BF-4C9E-89CB-34B5DED28F60}" sibTransId="{8B606B4A-A2E3-49EE-AA43-DB04C990712F}"/>
    <dgm:cxn modelId="{220E8046-38FD-4B5D-9DF3-2FE4EE9095D0}" srcId="{EC424739-533A-4A65-821F-97ADC488AAF0}" destId="{242DA8D3-79A4-416F-B178-E25D436AF71A}" srcOrd="0" destOrd="0" parTransId="{62FF84C6-BBE3-4F38-93D2-B6280D3950E8}" sibTransId="{3E5EA5AD-A8BD-4E04-B15F-FD3881A69016}"/>
    <dgm:cxn modelId="{9AFF7604-6551-4470-B811-29F025CA873D}" type="presOf" srcId="{242DA8D3-79A4-416F-B178-E25D436AF71A}" destId="{4FCB5404-0B7C-4866-9A97-849DC128D68D}" srcOrd="0" destOrd="0" presId="urn:microsoft.com/office/officeart/2005/8/layout/vList5"/>
    <dgm:cxn modelId="{B222E12F-27C0-4007-BE38-5617FC915B67}" type="presOf" srcId="{9B63AB88-B5AA-4EFD-8DC1-3755B83095EE}" destId="{89A181A5-F364-4CFB-9A1B-C46B32057A24}" srcOrd="0" destOrd="0" presId="urn:microsoft.com/office/officeart/2005/8/layout/vList5"/>
    <dgm:cxn modelId="{3D652DF9-CE66-4E0B-8E3C-1D886F1A6F00}" srcId="{23029E53-D999-46E9-A4A2-2AB67B5EEE02}" destId="{9B63AB88-B5AA-4EFD-8DC1-3755B83095EE}" srcOrd="0" destOrd="0" parTransId="{D6BA9B3A-5507-4905-B89A-6A98E4F08BCD}" sibTransId="{37DDA3D9-1B59-413A-96B5-5C59E07BE4EB}"/>
    <dgm:cxn modelId="{393E569C-5A61-423E-BC25-03F0F5F7DBE6}" type="presOf" srcId="{23029E53-D999-46E9-A4A2-2AB67B5EEE02}" destId="{69CE7990-8426-46E8-B384-58EB5077469F}" srcOrd="0" destOrd="0" presId="urn:microsoft.com/office/officeart/2005/8/layout/vList5"/>
    <dgm:cxn modelId="{3A89D8D6-EFCD-47ED-A48C-9D9D9897CE5A}" srcId="{242DA8D3-79A4-416F-B178-E25D436AF71A}" destId="{B03FEE04-47F4-4D7A-AD11-7DC5F03D0919}" srcOrd="0" destOrd="0" parTransId="{7F0FBD9B-AB60-4776-8F83-67702662AFE4}" sibTransId="{36D90E8E-C817-44B3-AD7E-2E834E9444DC}"/>
    <dgm:cxn modelId="{6F7B6627-0879-40AE-882F-247BA3BEB492}" type="presOf" srcId="{4D7606F5-659B-4E41-B88E-FA3C0DBEEA5D}" destId="{058D8B56-EAA8-4D65-AB10-F59732AAE9F6}" srcOrd="0" destOrd="1" presId="urn:microsoft.com/office/officeart/2005/8/layout/vList5"/>
    <dgm:cxn modelId="{0EC08883-C69C-4460-B48C-E25504088A67}" type="presOf" srcId="{C1A6C63D-920A-4372-8D3A-9EB1724D30E9}" destId="{058D8B56-EAA8-4D65-AB10-F59732AAE9F6}" srcOrd="0" destOrd="2" presId="urn:microsoft.com/office/officeart/2005/8/layout/vList5"/>
    <dgm:cxn modelId="{E1ED9641-6301-43B4-82EA-431AED5E6775}" type="presParOf" srcId="{4BE5FDC7-3735-4B37-B9C6-E565CC297C4C}" destId="{6B66AB23-0A8C-4275-8E2B-D023F3A70B5E}" srcOrd="0" destOrd="0" presId="urn:microsoft.com/office/officeart/2005/8/layout/vList5"/>
    <dgm:cxn modelId="{70F8913F-5E42-477D-9665-6340E3617FC8}" type="presParOf" srcId="{6B66AB23-0A8C-4275-8E2B-D023F3A70B5E}" destId="{4FCB5404-0B7C-4866-9A97-849DC128D68D}" srcOrd="0" destOrd="0" presId="urn:microsoft.com/office/officeart/2005/8/layout/vList5"/>
    <dgm:cxn modelId="{5849373F-607C-468A-AF89-F5FB94B72F12}" type="presParOf" srcId="{6B66AB23-0A8C-4275-8E2B-D023F3A70B5E}" destId="{8B94D20A-B44C-4F93-B22A-104761B9F316}" srcOrd="1" destOrd="0" presId="urn:microsoft.com/office/officeart/2005/8/layout/vList5"/>
    <dgm:cxn modelId="{A17AE403-5D8C-46E1-88AF-45E8ECA18365}" type="presParOf" srcId="{4BE5FDC7-3735-4B37-B9C6-E565CC297C4C}" destId="{9E0364DB-6C63-4CE6-A298-00365D7D40FE}" srcOrd="1" destOrd="0" presId="urn:microsoft.com/office/officeart/2005/8/layout/vList5"/>
    <dgm:cxn modelId="{591D0ACB-97F7-4500-9886-D07BA8EDCC94}" type="presParOf" srcId="{4BE5FDC7-3735-4B37-B9C6-E565CC297C4C}" destId="{2BCF51C3-2B6D-4CD8-A928-57DDBB7D0798}" srcOrd="2" destOrd="0" presId="urn:microsoft.com/office/officeart/2005/8/layout/vList5"/>
    <dgm:cxn modelId="{90701EF3-DF49-42BA-A901-DBE550182838}" type="presParOf" srcId="{2BCF51C3-2B6D-4CD8-A928-57DDBB7D0798}" destId="{74A94437-E0C7-4C50-99A7-76901CEE6435}" srcOrd="0" destOrd="0" presId="urn:microsoft.com/office/officeart/2005/8/layout/vList5"/>
    <dgm:cxn modelId="{1348430A-A08F-454D-AE59-6CCB5C614F2B}" type="presParOf" srcId="{2BCF51C3-2B6D-4CD8-A928-57DDBB7D0798}" destId="{058D8B56-EAA8-4D65-AB10-F59732AAE9F6}" srcOrd="1" destOrd="0" presId="urn:microsoft.com/office/officeart/2005/8/layout/vList5"/>
    <dgm:cxn modelId="{35EC9B1A-A664-4A34-8EC1-FABA82409031}" type="presParOf" srcId="{4BE5FDC7-3735-4B37-B9C6-E565CC297C4C}" destId="{DBE4A698-03D7-4C02-BA5C-8D535A75D3EF}" srcOrd="3" destOrd="0" presId="urn:microsoft.com/office/officeart/2005/8/layout/vList5"/>
    <dgm:cxn modelId="{B8BFD702-E966-4A1C-9C72-4780243D491E}" type="presParOf" srcId="{4BE5FDC7-3735-4B37-B9C6-E565CC297C4C}" destId="{E13DE88F-EF71-4F7F-A9BE-68035C4FA60E}" srcOrd="4" destOrd="0" presId="urn:microsoft.com/office/officeart/2005/8/layout/vList5"/>
    <dgm:cxn modelId="{68123A92-94D5-41F4-A4F8-ABC19D9430F4}" type="presParOf" srcId="{E13DE88F-EF71-4F7F-A9BE-68035C4FA60E}" destId="{69CE7990-8426-46E8-B384-58EB5077469F}" srcOrd="0" destOrd="0" presId="urn:microsoft.com/office/officeart/2005/8/layout/vList5"/>
    <dgm:cxn modelId="{3A9A86D7-1EEE-48CB-AC7A-5D64D2F9B2E0}" type="presParOf" srcId="{E13DE88F-EF71-4F7F-A9BE-68035C4FA60E}" destId="{89A181A5-F364-4CFB-9A1B-C46B32057A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424739-533A-4A65-821F-97ADC488AA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42DA8D3-79A4-416F-B178-E25D436AF71A}">
      <dgm:prSet phldrT="[Metin]"/>
      <dgm:spPr/>
      <dgm:t>
        <a:bodyPr/>
        <a:lstStyle/>
        <a:p>
          <a:r>
            <a:rPr lang="tr-TR" dirty="0" smtClean="0"/>
            <a:t>TUTUCU TİPİNE GÖRE</a:t>
          </a:r>
          <a:endParaRPr lang="tr-TR" dirty="0"/>
        </a:p>
      </dgm:t>
    </dgm:pt>
    <dgm:pt modelId="{62FF84C6-BBE3-4F38-93D2-B6280D3950E8}" type="parTrans" cxnId="{220E8046-38FD-4B5D-9DF3-2FE4EE9095D0}">
      <dgm:prSet/>
      <dgm:spPr/>
      <dgm:t>
        <a:bodyPr/>
        <a:lstStyle/>
        <a:p>
          <a:endParaRPr lang="tr-TR"/>
        </a:p>
      </dgm:t>
    </dgm:pt>
    <dgm:pt modelId="{3E5EA5AD-A8BD-4E04-B15F-FD3881A69016}" type="sibTrans" cxnId="{220E8046-38FD-4B5D-9DF3-2FE4EE9095D0}">
      <dgm:prSet/>
      <dgm:spPr/>
      <dgm:t>
        <a:bodyPr/>
        <a:lstStyle/>
        <a:p>
          <a:endParaRPr lang="tr-TR"/>
        </a:p>
      </dgm:t>
    </dgm:pt>
    <dgm:pt modelId="{B03FEE04-47F4-4D7A-AD11-7DC5F03D0919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Kron dışı </a:t>
          </a:r>
          <a:r>
            <a:rPr lang="tr-TR" dirty="0" err="1" smtClean="0">
              <a:solidFill>
                <a:schemeClr val="bg1"/>
              </a:solidFill>
            </a:rPr>
            <a:t>tutuculu</a:t>
          </a:r>
          <a:r>
            <a:rPr lang="tr-TR" dirty="0" smtClean="0">
              <a:solidFill>
                <a:schemeClr val="bg1"/>
              </a:solidFill>
            </a:rPr>
            <a:t> (</a:t>
          </a:r>
          <a:r>
            <a:rPr lang="tr-TR" dirty="0" err="1" smtClean="0">
              <a:solidFill>
                <a:schemeClr val="bg1"/>
              </a:solidFill>
            </a:rPr>
            <a:t>extracoronal</a:t>
          </a:r>
          <a:r>
            <a:rPr lang="tr-TR" dirty="0" smtClean="0">
              <a:solidFill>
                <a:schemeClr val="bg1"/>
              </a:solidFill>
            </a:rPr>
            <a:t>)(</a:t>
          </a:r>
          <a:r>
            <a:rPr lang="tr-TR" dirty="0" err="1" smtClean="0">
              <a:solidFill>
                <a:schemeClr val="bg1"/>
              </a:solidFill>
            </a:rPr>
            <a:t>kroşeli</a:t>
          </a:r>
          <a:r>
            <a:rPr lang="tr-TR" dirty="0" smtClean="0">
              <a:solidFill>
                <a:schemeClr val="bg1"/>
              </a:solidFill>
            </a:rPr>
            <a:t>)</a:t>
          </a:r>
          <a:endParaRPr lang="tr-TR" dirty="0">
            <a:solidFill>
              <a:schemeClr val="bg1"/>
            </a:solidFill>
          </a:endParaRPr>
        </a:p>
      </dgm:t>
    </dgm:pt>
    <dgm:pt modelId="{7F0FBD9B-AB60-4776-8F83-67702662AFE4}" type="parTrans" cxnId="{3A89D8D6-EFCD-47ED-A48C-9D9D9897CE5A}">
      <dgm:prSet/>
      <dgm:spPr/>
      <dgm:t>
        <a:bodyPr/>
        <a:lstStyle/>
        <a:p>
          <a:endParaRPr lang="tr-TR"/>
        </a:p>
      </dgm:t>
    </dgm:pt>
    <dgm:pt modelId="{36D90E8E-C817-44B3-AD7E-2E834E9444DC}" type="sibTrans" cxnId="{3A89D8D6-EFCD-47ED-A48C-9D9D9897CE5A}">
      <dgm:prSet/>
      <dgm:spPr/>
      <dgm:t>
        <a:bodyPr/>
        <a:lstStyle/>
        <a:p>
          <a:endParaRPr lang="tr-TR"/>
        </a:p>
      </dgm:t>
    </dgm:pt>
    <dgm:pt modelId="{7A15C6B7-F94F-415D-B172-764B6D14770D}">
      <dgm:prSet phldrT="[Metin]"/>
      <dgm:spPr/>
      <dgm:t>
        <a:bodyPr/>
        <a:lstStyle/>
        <a:p>
          <a:r>
            <a:rPr lang="tr-TR" dirty="0" smtClean="0"/>
            <a:t>Kron içi </a:t>
          </a:r>
          <a:r>
            <a:rPr lang="tr-TR" dirty="0" err="1" smtClean="0"/>
            <a:t>tutuculu</a:t>
          </a:r>
          <a:r>
            <a:rPr lang="tr-TR" dirty="0" smtClean="0"/>
            <a:t> (</a:t>
          </a:r>
          <a:r>
            <a:rPr lang="tr-TR" dirty="0" err="1" smtClean="0"/>
            <a:t>intracoronal</a:t>
          </a:r>
          <a:r>
            <a:rPr lang="tr-TR" dirty="0" smtClean="0"/>
            <a:t>)(hassas </a:t>
          </a:r>
          <a:r>
            <a:rPr lang="tr-TR" dirty="0" err="1" smtClean="0"/>
            <a:t>tutuculu</a:t>
          </a:r>
          <a:r>
            <a:rPr lang="tr-TR" dirty="0" smtClean="0"/>
            <a:t>)</a:t>
          </a:r>
          <a:endParaRPr lang="tr-TR" dirty="0"/>
        </a:p>
      </dgm:t>
    </dgm:pt>
    <dgm:pt modelId="{848C6F30-18E3-4ABA-B748-167ABC05FC5E}" type="parTrans" cxnId="{E65AF104-CF6F-4E1F-8272-A48D8955C7B1}">
      <dgm:prSet/>
      <dgm:spPr/>
      <dgm:t>
        <a:bodyPr/>
        <a:lstStyle/>
        <a:p>
          <a:endParaRPr lang="tr-TR"/>
        </a:p>
      </dgm:t>
    </dgm:pt>
    <dgm:pt modelId="{90BD42C1-26C9-40A0-A27C-7F3F587D1278}" type="sibTrans" cxnId="{E65AF104-CF6F-4E1F-8272-A48D8955C7B1}">
      <dgm:prSet/>
      <dgm:spPr/>
      <dgm:t>
        <a:bodyPr/>
        <a:lstStyle/>
        <a:p>
          <a:endParaRPr lang="tr-TR"/>
        </a:p>
      </dgm:t>
    </dgm:pt>
    <dgm:pt modelId="{3E92E020-4F6A-41E8-A688-37F3CFE4C9F8}">
      <dgm:prSet phldrT="[Metin]"/>
      <dgm:spPr/>
      <dgm:t>
        <a:bodyPr/>
        <a:lstStyle/>
        <a:p>
          <a:r>
            <a:rPr lang="tr-TR" dirty="0" smtClean="0"/>
            <a:t>FONKSİYONUNA GÖRE</a:t>
          </a:r>
          <a:endParaRPr lang="tr-TR" dirty="0"/>
        </a:p>
      </dgm:t>
    </dgm:pt>
    <dgm:pt modelId="{3E0B3686-4093-4AB0-A94F-0C1F96C496AA}" type="parTrans" cxnId="{6EF2848C-CDFE-4721-99F3-907D76EFBAC9}">
      <dgm:prSet/>
      <dgm:spPr/>
      <dgm:t>
        <a:bodyPr/>
        <a:lstStyle/>
        <a:p>
          <a:endParaRPr lang="tr-TR"/>
        </a:p>
      </dgm:t>
    </dgm:pt>
    <dgm:pt modelId="{E88520FB-4F6E-4DE1-BC73-49712DD5FBA6}" type="sibTrans" cxnId="{6EF2848C-CDFE-4721-99F3-907D76EFBAC9}">
      <dgm:prSet/>
      <dgm:spPr/>
      <dgm:t>
        <a:bodyPr/>
        <a:lstStyle/>
        <a:p>
          <a:endParaRPr lang="tr-TR"/>
        </a:p>
      </dgm:t>
    </dgm:pt>
    <dgm:pt modelId="{7A6B6D76-2864-4412-B6D0-B9D66DC4FC40}">
      <dgm:prSet phldrT="[Metin]"/>
      <dgm:spPr/>
      <dgm:t>
        <a:bodyPr/>
        <a:lstStyle/>
        <a:p>
          <a:r>
            <a:rPr lang="tr-TR" dirty="0" smtClean="0"/>
            <a:t>Geçici amaçlı (</a:t>
          </a:r>
          <a:r>
            <a:rPr lang="tr-TR" dirty="0" err="1" smtClean="0"/>
            <a:t>temporary</a:t>
          </a:r>
          <a:r>
            <a:rPr lang="tr-TR" dirty="0" smtClean="0"/>
            <a:t>)</a:t>
          </a:r>
          <a:endParaRPr lang="tr-TR" dirty="0"/>
        </a:p>
      </dgm:t>
    </dgm:pt>
    <dgm:pt modelId="{FEBD2893-EC99-4486-8519-27BD24FCC011}" type="parTrans" cxnId="{50164416-1857-4517-A48A-9F11903BEB01}">
      <dgm:prSet/>
      <dgm:spPr/>
      <dgm:t>
        <a:bodyPr/>
        <a:lstStyle/>
        <a:p>
          <a:endParaRPr lang="tr-TR"/>
        </a:p>
      </dgm:t>
    </dgm:pt>
    <dgm:pt modelId="{981632A6-37B1-4053-ABAA-89DF5B513BFD}" type="sibTrans" cxnId="{50164416-1857-4517-A48A-9F11903BEB01}">
      <dgm:prSet/>
      <dgm:spPr/>
      <dgm:t>
        <a:bodyPr/>
        <a:lstStyle/>
        <a:p>
          <a:endParaRPr lang="tr-TR"/>
        </a:p>
      </dgm:t>
    </dgm:pt>
    <dgm:pt modelId="{23029E53-D999-46E9-A4A2-2AB67B5EEE02}">
      <dgm:prSet phldrT="[Metin]"/>
      <dgm:spPr/>
      <dgm:t>
        <a:bodyPr/>
        <a:lstStyle/>
        <a:p>
          <a:r>
            <a:rPr lang="tr-TR" dirty="0" smtClean="0"/>
            <a:t>BİLEŞENLERİNE GÖRE</a:t>
          </a:r>
          <a:endParaRPr lang="tr-TR" dirty="0"/>
        </a:p>
      </dgm:t>
    </dgm:pt>
    <dgm:pt modelId="{DC3194EE-0709-4CA7-98DD-006A95679EE0}" type="parTrans" cxnId="{7D490F71-CCCF-49F7-B14A-AE239B466B5E}">
      <dgm:prSet/>
      <dgm:spPr/>
      <dgm:t>
        <a:bodyPr/>
        <a:lstStyle/>
        <a:p>
          <a:endParaRPr lang="tr-TR"/>
        </a:p>
      </dgm:t>
    </dgm:pt>
    <dgm:pt modelId="{49518257-F3F6-4B09-8F22-A45AFE565933}" type="sibTrans" cxnId="{7D490F71-CCCF-49F7-B14A-AE239B466B5E}">
      <dgm:prSet/>
      <dgm:spPr/>
      <dgm:t>
        <a:bodyPr/>
        <a:lstStyle/>
        <a:p>
          <a:endParaRPr lang="tr-TR"/>
        </a:p>
      </dgm:t>
    </dgm:pt>
    <dgm:pt modelId="{9B63AB88-B5AA-4EFD-8DC1-3755B83095EE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Klasik bölümlü protez</a:t>
          </a:r>
          <a:endParaRPr lang="tr-TR" dirty="0">
            <a:solidFill>
              <a:srgbClr val="FF0000"/>
            </a:solidFill>
          </a:endParaRPr>
        </a:p>
      </dgm:t>
    </dgm:pt>
    <dgm:pt modelId="{D6BA9B3A-5507-4905-B89A-6A98E4F08BCD}" type="parTrans" cxnId="{3D652DF9-CE66-4E0B-8E3C-1D886F1A6F00}">
      <dgm:prSet/>
      <dgm:spPr/>
      <dgm:t>
        <a:bodyPr/>
        <a:lstStyle/>
        <a:p>
          <a:endParaRPr lang="tr-TR"/>
        </a:p>
      </dgm:t>
    </dgm:pt>
    <dgm:pt modelId="{37DDA3D9-1B59-413A-96B5-5C59E07BE4EB}" type="sibTrans" cxnId="{3D652DF9-CE66-4E0B-8E3C-1D886F1A6F00}">
      <dgm:prSet/>
      <dgm:spPr/>
      <dgm:t>
        <a:bodyPr/>
        <a:lstStyle/>
        <a:p>
          <a:endParaRPr lang="tr-TR"/>
        </a:p>
      </dgm:t>
    </dgm:pt>
    <dgm:pt modelId="{86A15AB4-8DFA-4BA5-89FD-1E54BA42DC9B}">
      <dgm:prSet phldrT="[Metin]"/>
      <dgm:spPr/>
      <dgm:t>
        <a:bodyPr/>
        <a:lstStyle/>
        <a:p>
          <a:r>
            <a:rPr lang="tr-TR" dirty="0" smtClean="0"/>
            <a:t>İskelet bölümlü protez (metal kaideli)</a:t>
          </a:r>
          <a:endParaRPr lang="tr-TR" dirty="0"/>
        </a:p>
      </dgm:t>
    </dgm:pt>
    <dgm:pt modelId="{5B729E87-55BF-4C9E-89CB-34B5DED28F60}" type="parTrans" cxnId="{FCB6E70E-4979-44C2-BEA0-5A95A0D96427}">
      <dgm:prSet/>
      <dgm:spPr/>
      <dgm:t>
        <a:bodyPr/>
        <a:lstStyle/>
        <a:p>
          <a:endParaRPr lang="tr-TR"/>
        </a:p>
      </dgm:t>
    </dgm:pt>
    <dgm:pt modelId="{8B606B4A-A2E3-49EE-AA43-DB04C990712F}" type="sibTrans" cxnId="{FCB6E70E-4979-44C2-BEA0-5A95A0D96427}">
      <dgm:prSet/>
      <dgm:spPr/>
      <dgm:t>
        <a:bodyPr/>
        <a:lstStyle/>
        <a:p>
          <a:endParaRPr lang="tr-TR"/>
        </a:p>
      </dgm:t>
    </dgm:pt>
    <dgm:pt modelId="{4D7606F5-659B-4E41-B88E-FA3C0DBEEA5D}">
      <dgm:prSet phldrT="[Metin]"/>
      <dgm:spPr/>
      <dgm:t>
        <a:bodyPr/>
        <a:lstStyle/>
        <a:p>
          <a:r>
            <a:rPr lang="tr-TR" dirty="0" smtClean="0"/>
            <a:t>Ara (</a:t>
          </a:r>
          <a:r>
            <a:rPr lang="tr-TR" dirty="0" err="1" smtClean="0"/>
            <a:t>interim</a:t>
          </a:r>
          <a:r>
            <a:rPr lang="tr-TR" dirty="0" smtClean="0"/>
            <a:t>)</a:t>
          </a:r>
          <a:endParaRPr lang="tr-TR" dirty="0"/>
        </a:p>
      </dgm:t>
    </dgm:pt>
    <dgm:pt modelId="{18A40FAD-4FD3-4CC2-A7B6-063F01358E8A}" type="parTrans" cxnId="{33E3DB49-6B58-4208-893B-B8A7EA8EFBDF}">
      <dgm:prSet/>
      <dgm:spPr/>
      <dgm:t>
        <a:bodyPr/>
        <a:lstStyle/>
        <a:p>
          <a:endParaRPr lang="tr-TR"/>
        </a:p>
      </dgm:t>
    </dgm:pt>
    <dgm:pt modelId="{7F071AD0-86F5-47E0-940B-97AB86A55CB0}" type="sibTrans" cxnId="{33E3DB49-6B58-4208-893B-B8A7EA8EFBDF}">
      <dgm:prSet/>
      <dgm:spPr/>
      <dgm:t>
        <a:bodyPr/>
        <a:lstStyle/>
        <a:p>
          <a:endParaRPr lang="tr-TR"/>
        </a:p>
      </dgm:t>
    </dgm:pt>
    <dgm:pt modelId="{C1A6C63D-920A-4372-8D3A-9EB1724D30E9}">
      <dgm:prSet phldrT="[Metin]"/>
      <dgm:spPr/>
      <dgm:t>
        <a:bodyPr/>
        <a:lstStyle/>
        <a:p>
          <a:r>
            <a:rPr lang="tr-TR" dirty="0" smtClean="0"/>
            <a:t>Geçiş (</a:t>
          </a:r>
          <a:r>
            <a:rPr lang="tr-TR" dirty="0" err="1" smtClean="0"/>
            <a:t>transitional</a:t>
          </a:r>
          <a:r>
            <a:rPr lang="tr-TR" dirty="0" smtClean="0"/>
            <a:t>)</a:t>
          </a:r>
          <a:endParaRPr lang="tr-TR" dirty="0"/>
        </a:p>
      </dgm:t>
    </dgm:pt>
    <dgm:pt modelId="{95D829DB-3DF3-4197-9C32-C1C6DD44617B}" type="parTrans" cxnId="{AFFAF3B1-270C-4334-8A2B-3E285107E3BE}">
      <dgm:prSet/>
      <dgm:spPr/>
      <dgm:t>
        <a:bodyPr/>
        <a:lstStyle/>
        <a:p>
          <a:endParaRPr lang="tr-TR"/>
        </a:p>
      </dgm:t>
    </dgm:pt>
    <dgm:pt modelId="{BF2518DE-AEFB-4DD1-9824-09F133FCCA39}" type="sibTrans" cxnId="{AFFAF3B1-270C-4334-8A2B-3E285107E3BE}">
      <dgm:prSet/>
      <dgm:spPr/>
      <dgm:t>
        <a:bodyPr/>
        <a:lstStyle/>
        <a:p>
          <a:endParaRPr lang="tr-TR"/>
        </a:p>
      </dgm:t>
    </dgm:pt>
    <dgm:pt modelId="{5C7A07DC-F4F9-455E-A6AF-FCD5CC984761}">
      <dgm:prSet phldrT="[Metin]"/>
      <dgm:spPr/>
      <dgm:t>
        <a:bodyPr/>
        <a:lstStyle/>
        <a:p>
          <a:r>
            <a:rPr lang="tr-TR" dirty="0" smtClean="0"/>
            <a:t>Tedavi edici (</a:t>
          </a:r>
          <a:r>
            <a:rPr lang="tr-TR" dirty="0" err="1" smtClean="0"/>
            <a:t>treatment</a:t>
          </a:r>
          <a:r>
            <a:rPr lang="tr-TR" dirty="0" smtClean="0"/>
            <a:t>)</a:t>
          </a:r>
          <a:endParaRPr lang="tr-TR" dirty="0"/>
        </a:p>
      </dgm:t>
    </dgm:pt>
    <dgm:pt modelId="{EAEABC6A-DF24-41AB-B422-D3F2EA05EF4B}" type="parTrans" cxnId="{1014EE48-1C07-43A9-B229-BAFF8D33F14E}">
      <dgm:prSet/>
      <dgm:spPr/>
      <dgm:t>
        <a:bodyPr/>
        <a:lstStyle/>
        <a:p>
          <a:endParaRPr lang="tr-TR"/>
        </a:p>
      </dgm:t>
    </dgm:pt>
    <dgm:pt modelId="{9C40FC91-0FAE-4665-89D3-E11A6AD7F0C8}" type="sibTrans" cxnId="{1014EE48-1C07-43A9-B229-BAFF8D33F14E}">
      <dgm:prSet/>
      <dgm:spPr/>
      <dgm:t>
        <a:bodyPr/>
        <a:lstStyle/>
        <a:p>
          <a:endParaRPr lang="tr-TR"/>
        </a:p>
      </dgm:t>
    </dgm:pt>
    <dgm:pt modelId="{4BE5FDC7-3735-4B37-B9C6-E565CC297C4C}" type="pres">
      <dgm:prSet presAssocID="{EC424739-533A-4A65-821F-97ADC488A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66AB23-0A8C-4275-8E2B-D023F3A70B5E}" type="pres">
      <dgm:prSet presAssocID="{242DA8D3-79A4-416F-B178-E25D436AF71A}" presName="linNode" presStyleCnt="0"/>
      <dgm:spPr/>
    </dgm:pt>
    <dgm:pt modelId="{4FCB5404-0B7C-4866-9A97-849DC128D68D}" type="pres">
      <dgm:prSet presAssocID="{242DA8D3-79A4-416F-B178-E25D436AF71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94D20A-B44C-4F93-B22A-104761B9F316}" type="pres">
      <dgm:prSet presAssocID="{242DA8D3-79A4-416F-B178-E25D436AF71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0364DB-6C63-4CE6-A298-00365D7D40FE}" type="pres">
      <dgm:prSet presAssocID="{3E5EA5AD-A8BD-4E04-B15F-FD3881A69016}" presName="sp" presStyleCnt="0"/>
      <dgm:spPr/>
    </dgm:pt>
    <dgm:pt modelId="{2BCF51C3-2B6D-4CD8-A928-57DDBB7D0798}" type="pres">
      <dgm:prSet presAssocID="{3E92E020-4F6A-41E8-A688-37F3CFE4C9F8}" presName="linNode" presStyleCnt="0"/>
      <dgm:spPr/>
    </dgm:pt>
    <dgm:pt modelId="{74A94437-E0C7-4C50-99A7-76901CEE6435}" type="pres">
      <dgm:prSet presAssocID="{3E92E020-4F6A-41E8-A688-37F3CFE4C9F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8D8B56-EAA8-4D65-AB10-F59732AAE9F6}" type="pres">
      <dgm:prSet presAssocID="{3E92E020-4F6A-41E8-A688-37F3CFE4C9F8}" presName="descendantText" presStyleLbl="alignAccFollowNode1" presStyleIdx="1" presStyleCnt="3" custLinFactNeighborX="3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E4A698-03D7-4C02-BA5C-8D535A75D3EF}" type="pres">
      <dgm:prSet presAssocID="{E88520FB-4F6E-4DE1-BC73-49712DD5FBA6}" presName="sp" presStyleCnt="0"/>
      <dgm:spPr/>
    </dgm:pt>
    <dgm:pt modelId="{E13DE88F-EF71-4F7F-A9BE-68035C4FA60E}" type="pres">
      <dgm:prSet presAssocID="{23029E53-D999-46E9-A4A2-2AB67B5EEE02}" presName="linNode" presStyleCnt="0"/>
      <dgm:spPr/>
    </dgm:pt>
    <dgm:pt modelId="{69CE7990-8426-46E8-B384-58EB5077469F}" type="pres">
      <dgm:prSet presAssocID="{23029E53-D999-46E9-A4A2-2AB67B5EEE0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A181A5-F364-4CFB-9A1B-C46B32057A24}" type="pres">
      <dgm:prSet presAssocID="{23029E53-D999-46E9-A4A2-2AB67B5EEE0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5FEBCE-9BFB-468E-8C17-B127D3D4E1A1}" type="presOf" srcId="{86A15AB4-8DFA-4BA5-89FD-1E54BA42DC9B}" destId="{89A181A5-F364-4CFB-9A1B-C46B32057A24}" srcOrd="0" destOrd="1" presId="urn:microsoft.com/office/officeart/2005/8/layout/vList5"/>
    <dgm:cxn modelId="{193514C9-BEBB-4B94-BDB8-4170ECE4EA7E}" type="presOf" srcId="{EC424739-533A-4A65-821F-97ADC488AAF0}" destId="{4BE5FDC7-3735-4B37-B9C6-E565CC297C4C}" srcOrd="0" destOrd="0" presId="urn:microsoft.com/office/officeart/2005/8/layout/vList5"/>
    <dgm:cxn modelId="{33E3DB49-6B58-4208-893B-B8A7EA8EFBDF}" srcId="{3E92E020-4F6A-41E8-A688-37F3CFE4C9F8}" destId="{4D7606F5-659B-4E41-B88E-FA3C0DBEEA5D}" srcOrd="1" destOrd="0" parTransId="{18A40FAD-4FD3-4CC2-A7B6-063F01358E8A}" sibTransId="{7F071AD0-86F5-47E0-940B-97AB86A55CB0}"/>
    <dgm:cxn modelId="{6EF2848C-CDFE-4721-99F3-907D76EFBAC9}" srcId="{EC424739-533A-4A65-821F-97ADC488AAF0}" destId="{3E92E020-4F6A-41E8-A688-37F3CFE4C9F8}" srcOrd="1" destOrd="0" parTransId="{3E0B3686-4093-4AB0-A94F-0C1F96C496AA}" sibTransId="{E88520FB-4F6E-4DE1-BC73-49712DD5FBA6}"/>
    <dgm:cxn modelId="{C06DD520-F475-4A92-8510-C496E409D0FB}" type="presOf" srcId="{7A15C6B7-F94F-415D-B172-764B6D14770D}" destId="{8B94D20A-B44C-4F93-B22A-104761B9F316}" srcOrd="0" destOrd="1" presId="urn:microsoft.com/office/officeart/2005/8/layout/vList5"/>
    <dgm:cxn modelId="{05941CA2-7AFA-490B-90B6-3E95EF6A3FCF}" type="presOf" srcId="{5C7A07DC-F4F9-455E-A6AF-FCD5CC984761}" destId="{058D8B56-EAA8-4D65-AB10-F59732AAE9F6}" srcOrd="0" destOrd="3" presId="urn:microsoft.com/office/officeart/2005/8/layout/vList5"/>
    <dgm:cxn modelId="{F63719B4-6329-4E87-B43A-385CE5D4A425}" type="presOf" srcId="{3E92E020-4F6A-41E8-A688-37F3CFE4C9F8}" destId="{74A94437-E0C7-4C50-99A7-76901CEE6435}" srcOrd="0" destOrd="0" presId="urn:microsoft.com/office/officeart/2005/8/layout/vList5"/>
    <dgm:cxn modelId="{DF6EEE20-4E80-4DF2-9605-9DDFDDEB361A}" type="presOf" srcId="{B03FEE04-47F4-4D7A-AD11-7DC5F03D0919}" destId="{8B94D20A-B44C-4F93-B22A-104761B9F316}" srcOrd="0" destOrd="0" presId="urn:microsoft.com/office/officeart/2005/8/layout/vList5"/>
    <dgm:cxn modelId="{96799C39-EDCA-47D6-834A-CB260F88F51F}" type="presOf" srcId="{7A6B6D76-2864-4412-B6D0-B9D66DC4FC40}" destId="{058D8B56-EAA8-4D65-AB10-F59732AAE9F6}" srcOrd="0" destOrd="0" presId="urn:microsoft.com/office/officeart/2005/8/layout/vList5"/>
    <dgm:cxn modelId="{7D490F71-CCCF-49F7-B14A-AE239B466B5E}" srcId="{EC424739-533A-4A65-821F-97ADC488AAF0}" destId="{23029E53-D999-46E9-A4A2-2AB67B5EEE02}" srcOrd="2" destOrd="0" parTransId="{DC3194EE-0709-4CA7-98DD-006A95679EE0}" sibTransId="{49518257-F3F6-4B09-8F22-A45AFE565933}"/>
    <dgm:cxn modelId="{E65AF104-CF6F-4E1F-8272-A48D8955C7B1}" srcId="{242DA8D3-79A4-416F-B178-E25D436AF71A}" destId="{7A15C6B7-F94F-415D-B172-764B6D14770D}" srcOrd="1" destOrd="0" parTransId="{848C6F30-18E3-4ABA-B748-167ABC05FC5E}" sibTransId="{90BD42C1-26C9-40A0-A27C-7F3F587D1278}"/>
    <dgm:cxn modelId="{1014EE48-1C07-43A9-B229-BAFF8D33F14E}" srcId="{3E92E020-4F6A-41E8-A688-37F3CFE4C9F8}" destId="{5C7A07DC-F4F9-455E-A6AF-FCD5CC984761}" srcOrd="3" destOrd="0" parTransId="{EAEABC6A-DF24-41AB-B422-D3F2EA05EF4B}" sibTransId="{9C40FC91-0FAE-4665-89D3-E11A6AD7F0C8}"/>
    <dgm:cxn modelId="{50164416-1857-4517-A48A-9F11903BEB01}" srcId="{3E92E020-4F6A-41E8-A688-37F3CFE4C9F8}" destId="{7A6B6D76-2864-4412-B6D0-B9D66DC4FC40}" srcOrd="0" destOrd="0" parTransId="{FEBD2893-EC99-4486-8519-27BD24FCC011}" sibTransId="{981632A6-37B1-4053-ABAA-89DF5B513BFD}"/>
    <dgm:cxn modelId="{AFFAF3B1-270C-4334-8A2B-3E285107E3BE}" srcId="{3E92E020-4F6A-41E8-A688-37F3CFE4C9F8}" destId="{C1A6C63D-920A-4372-8D3A-9EB1724D30E9}" srcOrd="2" destOrd="0" parTransId="{95D829DB-3DF3-4197-9C32-C1C6DD44617B}" sibTransId="{BF2518DE-AEFB-4DD1-9824-09F133FCCA39}"/>
    <dgm:cxn modelId="{FCB6E70E-4979-44C2-BEA0-5A95A0D96427}" srcId="{23029E53-D999-46E9-A4A2-2AB67B5EEE02}" destId="{86A15AB4-8DFA-4BA5-89FD-1E54BA42DC9B}" srcOrd="1" destOrd="0" parTransId="{5B729E87-55BF-4C9E-89CB-34B5DED28F60}" sibTransId="{8B606B4A-A2E3-49EE-AA43-DB04C990712F}"/>
    <dgm:cxn modelId="{220E8046-38FD-4B5D-9DF3-2FE4EE9095D0}" srcId="{EC424739-533A-4A65-821F-97ADC488AAF0}" destId="{242DA8D3-79A4-416F-B178-E25D436AF71A}" srcOrd="0" destOrd="0" parTransId="{62FF84C6-BBE3-4F38-93D2-B6280D3950E8}" sibTransId="{3E5EA5AD-A8BD-4E04-B15F-FD3881A69016}"/>
    <dgm:cxn modelId="{9AFF7604-6551-4470-B811-29F025CA873D}" type="presOf" srcId="{242DA8D3-79A4-416F-B178-E25D436AF71A}" destId="{4FCB5404-0B7C-4866-9A97-849DC128D68D}" srcOrd="0" destOrd="0" presId="urn:microsoft.com/office/officeart/2005/8/layout/vList5"/>
    <dgm:cxn modelId="{B222E12F-27C0-4007-BE38-5617FC915B67}" type="presOf" srcId="{9B63AB88-B5AA-4EFD-8DC1-3755B83095EE}" destId="{89A181A5-F364-4CFB-9A1B-C46B32057A24}" srcOrd="0" destOrd="0" presId="urn:microsoft.com/office/officeart/2005/8/layout/vList5"/>
    <dgm:cxn modelId="{3D652DF9-CE66-4E0B-8E3C-1D886F1A6F00}" srcId="{23029E53-D999-46E9-A4A2-2AB67B5EEE02}" destId="{9B63AB88-B5AA-4EFD-8DC1-3755B83095EE}" srcOrd="0" destOrd="0" parTransId="{D6BA9B3A-5507-4905-B89A-6A98E4F08BCD}" sibTransId="{37DDA3D9-1B59-413A-96B5-5C59E07BE4EB}"/>
    <dgm:cxn modelId="{393E569C-5A61-423E-BC25-03F0F5F7DBE6}" type="presOf" srcId="{23029E53-D999-46E9-A4A2-2AB67B5EEE02}" destId="{69CE7990-8426-46E8-B384-58EB5077469F}" srcOrd="0" destOrd="0" presId="urn:microsoft.com/office/officeart/2005/8/layout/vList5"/>
    <dgm:cxn modelId="{3A89D8D6-EFCD-47ED-A48C-9D9D9897CE5A}" srcId="{242DA8D3-79A4-416F-B178-E25D436AF71A}" destId="{B03FEE04-47F4-4D7A-AD11-7DC5F03D0919}" srcOrd="0" destOrd="0" parTransId="{7F0FBD9B-AB60-4776-8F83-67702662AFE4}" sibTransId="{36D90E8E-C817-44B3-AD7E-2E834E9444DC}"/>
    <dgm:cxn modelId="{6F7B6627-0879-40AE-882F-247BA3BEB492}" type="presOf" srcId="{4D7606F5-659B-4E41-B88E-FA3C0DBEEA5D}" destId="{058D8B56-EAA8-4D65-AB10-F59732AAE9F6}" srcOrd="0" destOrd="1" presId="urn:microsoft.com/office/officeart/2005/8/layout/vList5"/>
    <dgm:cxn modelId="{0EC08883-C69C-4460-B48C-E25504088A67}" type="presOf" srcId="{C1A6C63D-920A-4372-8D3A-9EB1724D30E9}" destId="{058D8B56-EAA8-4D65-AB10-F59732AAE9F6}" srcOrd="0" destOrd="2" presId="urn:microsoft.com/office/officeart/2005/8/layout/vList5"/>
    <dgm:cxn modelId="{E1ED9641-6301-43B4-82EA-431AED5E6775}" type="presParOf" srcId="{4BE5FDC7-3735-4B37-B9C6-E565CC297C4C}" destId="{6B66AB23-0A8C-4275-8E2B-D023F3A70B5E}" srcOrd="0" destOrd="0" presId="urn:microsoft.com/office/officeart/2005/8/layout/vList5"/>
    <dgm:cxn modelId="{70F8913F-5E42-477D-9665-6340E3617FC8}" type="presParOf" srcId="{6B66AB23-0A8C-4275-8E2B-D023F3A70B5E}" destId="{4FCB5404-0B7C-4866-9A97-849DC128D68D}" srcOrd="0" destOrd="0" presId="urn:microsoft.com/office/officeart/2005/8/layout/vList5"/>
    <dgm:cxn modelId="{5849373F-607C-468A-AF89-F5FB94B72F12}" type="presParOf" srcId="{6B66AB23-0A8C-4275-8E2B-D023F3A70B5E}" destId="{8B94D20A-B44C-4F93-B22A-104761B9F316}" srcOrd="1" destOrd="0" presId="urn:microsoft.com/office/officeart/2005/8/layout/vList5"/>
    <dgm:cxn modelId="{A17AE403-5D8C-46E1-88AF-45E8ECA18365}" type="presParOf" srcId="{4BE5FDC7-3735-4B37-B9C6-E565CC297C4C}" destId="{9E0364DB-6C63-4CE6-A298-00365D7D40FE}" srcOrd="1" destOrd="0" presId="urn:microsoft.com/office/officeart/2005/8/layout/vList5"/>
    <dgm:cxn modelId="{591D0ACB-97F7-4500-9886-D07BA8EDCC94}" type="presParOf" srcId="{4BE5FDC7-3735-4B37-B9C6-E565CC297C4C}" destId="{2BCF51C3-2B6D-4CD8-A928-57DDBB7D0798}" srcOrd="2" destOrd="0" presId="urn:microsoft.com/office/officeart/2005/8/layout/vList5"/>
    <dgm:cxn modelId="{90701EF3-DF49-42BA-A901-DBE550182838}" type="presParOf" srcId="{2BCF51C3-2B6D-4CD8-A928-57DDBB7D0798}" destId="{74A94437-E0C7-4C50-99A7-76901CEE6435}" srcOrd="0" destOrd="0" presId="urn:microsoft.com/office/officeart/2005/8/layout/vList5"/>
    <dgm:cxn modelId="{1348430A-A08F-454D-AE59-6CCB5C614F2B}" type="presParOf" srcId="{2BCF51C3-2B6D-4CD8-A928-57DDBB7D0798}" destId="{058D8B56-EAA8-4D65-AB10-F59732AAE9F6}" srcOrd="1" destOrd="0" presId="urn:microsoft.com/office/officeart/2005/8/layout/vList5"/>
    <dgm:cxn modelId="{35EC9B1A-A664-4A34-8EC1-FABA82409031}" type="presParOf" srcId="{4BE5FDC7-3735-4B37-B9C6-E565CC297C4C}" destId="{DBE4A698-03D7-4C02-BA5C-8D535A75D3EF}" srcOrd="3" destOrd="0" presId="urn:microsoft.com/office/officeart/2005/8/layout/vList5"/>
    <dgm:cxn modelId="{B8BFD702-E966-4A1C-9C72-4780243D491E}" type="presParOf" srcId="{4BE5FDC7-3735-4B37-B9C6-E565CC297C4C}" destId="{E13DE88F-EF71-4F7F-A9BE-68035C4FA60E}" srcOrd="4" destOrd="0" presId="urn:microsoft.com/office/officeart/2005/8/layout/vList5"/>
    <dgm:cxn modelId="{68123A92-94D5-41F4-A4F8-ABC19D9430F4}" type="presParOf" srcId="{E13DE88F-EF71-4F7F-A9BE-68035C4FA60E}" destId="{69CE7990-8426-46E8-B384-58EB5077469F}" srcOrd="0" destOrd="0" presId="urn:microsoft.com/office/officeart/2005/8/layout/vList5"/>
    <dgm:cxn modelId="{3A9A86D7-1EEE-48CB-AC7A-5D64D2F9B2E0}" type="presParOf" srcId="{E13DE88F-EF71-4F7F-A9BE-68035C4FA60E}" destId="{89A181A5-F364-4CFB-9A1B-C46B32057A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424739-533A-4A65-821F-97ADC488AA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42DA8D3-79A4-416F-B178-E25D436AF71A}">
      <dgm:prSet phldrT="[Metin]"/>
      <dgm:spPr/>
      <dgm:t>
        <a:bodyPr/>
        <a:lstStyle/>
        <a:p>
          <a:r>
            <a:rPr lang="tr-TR" dirty="0" smtClean="0"/>
            <a:t>TUTUCU TİPİNE GÖRE</a:t>
          </a:r>
          <a:endParaRPr lang="tr-TR" dirty="0"/>
        </a:p>
      </dgm:t>
    </dgm:pt>
    <dgm:pt modelId="{62FF84C6-BBE3-4F38-93D2-B6280D3950E8}" type="parTrans" cxnId="{220E8046-38FD-4B5D-9DF3-2FE4EE9095D0}">
      <dgm:prSet/>
      <dgm:spPr/>
      <dgm:t>
        <a:bodyPr/>
        <a:lstStyle/>
        <a:p>
          <a:endParaRPr lang="tr-TR"/>
        </a:p>
      </dgm:t>
    </dgm:pt>
    <dgm:pt modelId="{3E5EA5AD-A8BD-4E04-B15F-FD3881A69016}" type="sibTrans" cxnId="{220E8046-38FD-4B5D-9DF3-2FE4EE9095D0}">
      <dgm:prSet/>
      <dgm:spPr/>
      <dgm:t>
        <a:bodyPr/>
        <a:lstStyle/>
        <a:p>
          <a:endParaRPr lang="tr-TR"/>
        </a:p>
      </dgm:t>
    </dgm:pt>
    <dgm:pt modelId="{B03FEE04-47F4-4D7A-AD11-7DC5F03D0919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Kron dışı </a:t>
          </a:r>
          <a:r>
            <a:rPr lang="tr-TR" dirty="0" err="1" smtClean="0">
              <a:solidFill>
                <a:schemeClr val="bg1"/>
              </a:solidFill>
            </a:rPr>
            <a:t>tutuculu</a:t>
          </a:r>
          <a:r>
            <a:rPr lang="tr-TR" dirty="0" smtClean="0">
              <a:solidFill>
                <a:schemeClr val="bg1"/>
              </a:solidFill>
            </a:rPr>
            <a:t> (</a:t>
          </a:r>
          <a:r>
            <a:rPr lang="tr-TR" dirty="0" err="1" smtClean="0">
              <a:solidFill>
                <a:schemeClr val="bg1"/>
              </a:solidFill>
            </a:rPr>
            <a:t>extracoronal</a:t>
          </a:r>
          <a:r>
            <a:rPr lang="tr-TR" dirty="0" smtClean="0">
              <a:solidFill>
                <a:schemeClr val="bg1"/>
              </a:solidFill>
            </a:rPr>
            <a:t>)(</a:t>
          </a:r>
          <a:r>
            <a:rPr lang="tr-TR" dirty="0" err="1" smtClean="0">
              <a:solidFill>
                <a:schemeClr val="bg1"/>
              </a:solidFill>
            </a:rPr>
            <a:t>kroşeli</a:t>
          </a:r>
          <a:r>
            <a:rPr lang="tr-TR" dirty="0" smtClean="0">
              <a:solidFill>
                <a:schemeClr val="bg1"/>
              </a:solidFill>
            </a:rPr>
            <a:t>)</a:t>
          </a:r>
          <a:endParaRPr lang="tr-TR" dirty="0">
            <a:solidFill>
              <a:schemeClr val="bg1"/>
            </a:solidFill>
          </a:endParaRPr>
        </a:p>
      </dgm:t>
    </dgm:pt>
    <dgm:pt modelId="{7F0FBD9B-AB60-4776-8F83-67702662AFE4}" type="parTrans" cxnId="{3A89D8D6-EFCD-47ED-A48C-9D9D9897CE5A}">
      <dgm:prSet/>
      <dgm:spPr/>
      <dgm:t>
        <a:bodyPr/>
        <a:lstStyle/>
        <a:p>
          <a:endParaRPr lang="tr-TR"/>
        </a:p>
      </dgm:t>
    </dgm:pt>
    <dgm:pt modelId="{36D90E8E-C817-44B3-AD7E-2E834E9444DC}" type="sibTrans" cxnId="{3A89D8D6-EFCD-47ED-A48C-9D9D9897CE5A}">
      <dgm:prSet/>
      <dgm:spPr/>
      <dgm:t>
        <a:bodyPr/>
        <a:lstStyle/>
        <a:p>
          <a:endParaRPr lang="tr-TR"/>
        </a:p>
      </dgm:t>
    </dgm:pt>
    <dgm:pt modelId="{7A15C6B7-F94F-415D-B172-764B6D14770D}">
      <dgm:prSet phldrT="[Metin]"/>
      <dgm:spPr/>
      <dgm:t>
        <a:bodyPr/>
        <a:lstStyle/>
        <a:p>
          <a:r>
            <a:rPr lang="tr-TR" dirty="0" smtClean="0"/>
            <a:t>Kron içi </a:t>
          </a:r>
          <a:r>
            <a:rPr lang="tr-TR" dirty="0" err="1" smtClean="0"/>
            <a:t>tutuculu</a:t>
          </a:r>
          <a:r>
            <a:rPr lang="tr-TR" dirty="0" smtClean="0"/>
            <a:t> (</a:t>
          </a:r>
          <a:r>
            <a:rPr lang="tr-TR" dirty="0" err="1" smtClean="0"/>
            <a:t>intracoronal</a:t>
          </a:r>
          <a:r>
            <a:rPr lang="tr-TR" dirty="0" smtClean="0"/>
            <a:t>)(hassas </a:t>
          </a:r>
          <a:r>
            <a:rPr lang="tr-TR" dirty="0" err="1" smtClean="0"/>
            <a:t>tutuculu</a:t>
          </a:r>
          <a:r>
            <a:rPr lang="tr-TR" dirty="0" smtClean="0"/>
            <a:t>)</a:t>
          </a:r>
          <a:endParaRPr lang="tr-TR" dirty="0"/>
        </a:p>
      </dgm:t>
    </dgm:pt>
    <dgm:pt modelId="{848C6F30-18E3-4ABA-B748-167ABC05FC5E}" type="parTrans" cxnId="{E65AF104-CF6F-4E1F-8272-A48D8955C7B1}">
      <dgm:prSet/>
      <dgm:spPr/>
      <dgm:t>
        <a:bodyPr/>
        <a:lstStyle/>
        <a:p>
          <a:endParaRPr lang="tr-TR"/>
        </a:p>
      </dgm:t>
    </dgm:pt>
    <dgm:pt modelId="{90BD42C1-26C9-40A0-A27C-7F3F587D1278}" type="sibTrans" cxnId="{E65AF104-CF6F-4E1F-8272-A48D8955C7B1}">
      <dgm:prSet/>
      <dgm:spPr/>
      <dgm:t>
        <a:bodyPr/>
        <a:lstStyle/>
        <a:p>
          <a:endParaRPr lang="tr-TR"/>
        </a:p>
      </dgm:t>
    </dgm:pt>
    <dgm:pt modelId="{3E92E020-4F6A-41E8-A688-37F3CFE4C9F8}">
      <dgm:prSet phldrT="[Metin]"/>
      <dgm:spPr/>
      <dgm:t>
        <a:bodyPr/>
        <a:lstStyle/>
        <a:p>
          <a:r>
            <a:rPr lang="tr-TR" dirty="0" smtClean="0"/>
            <a:t>FONKSİYONUNA GÖRE</a:t>
          </a:r>
          <a:endParaRPr lang="tr-TR" dirty="0"/>
        </a:p>
      </dgm:t>
    </dgm:pt>
    <dgm:pt modelId="{3E0B3686-4093-4AB0-A94F-0C1F96C496AA}" type="parTrans" cxnId="{6EF2848C-CDFE-4721-99F3-907D76EFBAC9}">
      <dgm:prSet/>
      <dgm:spPr/>
      <dgm:t>
        <a:bodyPr/>
        <a:lstStyle/>
        <a:p>
          <a:endParaRPr lang="tr-TR"/>
        </a:p>
      </dgm:t>
    </dgm:pt>
    <dgm:pt modelId="{E88520FB-4F6E-4DE1-BC73-49712DD5FBA6}" type="sibTrans" cxnId="{6EF2848C-CDFE-4721-99F3-907D76EFBAC9}">
      <dgm:prSet/>
      <dgm:spPr/>
      <dgm:t>
        <a:bodyPr/>
        <a:lstStyle/>
        <a:p>
          <a:endParaRPr lang="tr-TR"/>
        </a:p>
      </dgm:t>
    </dgm:pt>
    <dgm:pt modelId="{7A6B6D76-2864-4412-B6D0-B9D66DC4FC40}">
      <dgm:prSet phldrT="[Metin]"/>
      <dgm:spPr/>
      <dgm:t>
        <a:bodyPr/>
        <a:lstStyle/>
        <a:p>
          <a:r>
            <a:rPr lang="tr-TR" dirty="0" smtClean="0"/>
            <a:t>Geçici amaçlı (</a:t>
          </a:r>
          <a:r>
            <a:rPr lang="tr-TR" dirty="0" err="1" smtClean="0"/>
            <a:t>temporary</a:t>
          </a:r>
          <a:r>
            <a:rPr lang="tr-TR" dirty="0" smtClean="0"/>
            <a:t>)</a:t>
          </a:r>
          <a:endParaRPr lang="tr-TR" dirty="0"/>
        </a:p>
      </dgm:t>
    </dgm:pt>
    <dgm:pt modelId="{FEBD2893-EC99-4486-8519-27BD24FCC011}" type="parTrans" cxnId="{50164416-1857-4517-A48A-9F11903BEB01}">
      <dgm:prSet/>
      <dgm:spPr/>
      <dgm:t>
        <a:bodyPr/>
        <a:lstStyle/>
        <a:p>
          <a:endParaRPr lang="tr-TR"/>
        </a:p>
      </dgm:t>
    </dgm:pt>
    <dgm:pt modelId="{981632A6-37B1-4053-ABAA-89DF5B513BFD}" type="sibTrans" cxnId="{50164416-1857-4517-A48A-9F11903BEB01}">
      <dgm:prSet/>
      <dgm:spPr/>
      <dgm:t>
        <a:bodyPr/>
        <a:lstStyle/>
        <a:p>
          <a:endParaRPr lang="tr-TR"/>
        </a:p>
      </dgm:t>
    </dgm:pt>
    <dgm:pt modelId="{23029E53-D999-46E9-A4A2-2AB67B5EEE02}">
      <dgm:prSet phldrT="[Metin]"/>
      <dgm:spPr/>
      <dgm:t>
        <a:bodyPr/>
        <a:lstStyle/>
        <a:p>
          <a:r>
            <a:rPr lang="tr-TR" dirty="0" smtClean="0"/>
            <a:t>BİLEŞENLERİNE GÖRE</a:t>
          </a:r>
          <a:endParaRPr lang="tr-TR" dirty="0"/>
        </a:p>
      </dgm:t>
    </dgm:pt>
    <dgm:pt modelId="{DC3194EE-0709-4CA7-98DD-006A95679EE0}" type="parTrans" cxnId="{7D490F71-CCCF-49F7-B14A-AE239B466B5E}">
      <dgm:prSet/>
      <dgm:spPr/>
      <dgm:t>
        <a:bodyPr/>
        <a:lstStyle/>
        <a:p>
          <a:endParaRPr lang="tr-TR"/>
        </a:p>
      </dgm:t>
    </dgm:pt>
    <dgm:pt modelId="{49518257-F3F6-4B09-8F22-A45AFE565933}" type="sibTrans" cxnId="{7D490F71-CCCF-49F7-B14A-AE239B466B5E}">
      <dgm:prSet/>
      <dgm:spPr/>
      <dgm:t>
        <a:bodyPr/>
        <a:lstStyle/>
        <a:p>
          <a:endParaRPr lang="tr-TR"/>
        </a:p>
      </dgm:t>
    </dgm:pt>
    <dgm:pt modelId="{9B63AB88-B5AA-4EFD-8DC1-3755B83095EE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Klasik bölümlü protez</a:t>
          </a:r>
          <a:endParaRPr lang="tr-TR" dirty="0">
            <a:solidFill>
              <a:schemeClr val="bg1"/>
            </a:solidFill>
          </a:endParaRPr>
        </a:p>
      </dgm:t>
    </dgm:pt>
    <dgm:pt modelId="{D6BA9B3A-5507-4905-B89A-6A98E4F08BCD}" type="parTrans" cxnId="{3D652DF9-CE66-4E0B-8E3C-1D886F1A6F00}">
      <dgm:prSet/>
      <dgm:spPr/>
      <dgm:t>
        <a:bodyPr/>
        <a:lstStyle/>
        <a:p>
          <a:endParaRPr lang="tr-TR"/>
        </a:p>
      </dgm:t>
    </dgm:pt>
    <dgm:pt modelId="{37DDA3D9-1B59-413A-96B5-5C59E07BE4EB}" type="sibTrans" cxnId="{3D652DF9-CE66-4E0B-8E3C-1D886F1A6F00}">
      <dgm:prSet/>
      <dgm:spPr/>
      <dgm:t>
        <a:bodyPr/>
        <a:lstStyle/>
        <a:p>
          <a:endParaRPr lang="tr-TR"/>
        </a:p>
      </dgm:t>
    </dgm:pt>
    <dgm:pt modelId="{86A15AB4-8DFA-4BA5-89FD-1E54BA42DC9B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İskelet bölümlü protez (metal kaideli)</a:t>
          </a:r>
          <a:endParaRPr lang="tr-TR" dirty="0">
            <a:solidFill>
              <a:srgbClr val="FF0000"/>
            </a:solidFill>
          </a:endParaRPr>
        </a:p>
      </dgm:t>
    </dgm:pt>
    <dgm:pt modelId="{5B729E87-55BF-4C9E-89CB-34B5DED28F60}" type="parTrans" cxnId="{FCB6E70E-4979-44C2-BEA0-5A95A0D96427}">
      <dgm:prSet/>
      <dgm:spPr/>
      <dgm:t>
        <a:bodyPr/>
        <a:lstStyle/>
        <a:p>
          <a:endParaRPr lang="tr-TR"/>
        </a:p>
      </dgm:t>
    </dgm:pt>
    <dgm:pt modelId="{8B606B4A-A2E3-49EE-AA43-DB04C990712F}" type="sibTrans" cxnId="{FCB6E70E-4979-44C2-BEA0-5A95A0D96427}">
      <dgm:prSet/>
      <dgm:spPr/>
      <dgm:t>
        <a:bodyPr/>
        <a:lstStyle/>
        <a:p>
          <a:endParaRPr lang="tr-TR"/>
        </a:p>
      </dgm:t>
    </dgm:pt>
    <dgm:pt modelId="{4D7606F5-659B-4E41-B88E-FA3C0DBEEA5D}">
      <dgm:prSet phldrT="[Metin]"/>
      <dgm:spPr/>
      <dgm:t>
        <a:bodyPr/>
        <a:lstStyle/>
        <a:p>
          <a:r>
            <a:rPr lang="tr-TR" dirty="0" smtClean="0"/>
            <a:t>Ara (</a:t>
          </a:r>
          <a:r>
            <a:rPr lang="tr-TR" dirty="0" err="1" smtClean="0"/>
            <a:t>interim</a:t>
          </a:r>
          <a:r>
            <a:rPr lang="tr-TR" dirty="0" smtClean="0"/>
            <a:t>)</a:t>
          </a:r>
          <a:endParaRPr lang="tr-TR" dirty="0"/>
        </a:p>
      </dgm:t>
    </dgm:pt>
    <dgm:pt modelId="{18A40FAD-4FD3-4CC2-A7B6-063F01358E8A}" type="parTrans" cxnId="{33E3DB49-6B58-4208-893B-B8A7EA8EFBDF}">
      <dgm:prSet/>
      <dgm:spPr/>
      <dgm:t>
        <a:bodyPr/>
        <a:lstStyle/>
        <a:p>
          <a:endParaRPr lang="tr-TR"/>
        </a:p>
      </dgm:t>
    </dgm:pt>
    <dgm:pt modelId="{7F071AD0-86F5-47E0-940B-97AB86A55CB0}" type="sibTrans" cxnId="{33E3DB49-6B58-4208-893B-B8A7EA8EFBDF}">
      <dgm:prSet/>
      <dgm:spPr/>
      <dgm:t>
        <a:bodyPr/>
        <a:lstStyle/>
        <a:p>
          <a:endParaRPr lang="tr-TR"/>
        </a:p>
      </dgm:t>
    </dgm:pt>
    <dgm:pt modelId="{C1A6C63D-920A-4372-8D3A-9EB1724D30E9}">
      <dgm:prSet phldrT="[Metin]"/>
      <dgm:spPr/>
      <dgm:t>
        <a:bodyPr/>
        <a:lstStyle/>
        <a:p>
          <a:r>
            <a:rPr lang="tr-TR" dirty="0" smtClean="0"/>
            <a:t>Geçiş (</a:t>
          </a:r>
          <a:r>
            <a:rPr lang="tr-TR" dirty="0" err="1" smtClean="0"/>
            <a:t>transitional</a:t>
          </a:r>
          <a:r>
            <a:rPr lang="tr-TR" dirty="0" smtClean="0"/>
            <a:t>)</a:t>
          </a:r>
          <a:endParaRPr lang="tr-TR" dirty="0"/>
        </a:p>
      </dgm:t>
    </dgm:pt>
    <dgm:pt modelId="{95D829DB-3DF3-4197-9C32-C1C6DD44617B}" type="parTrans" cxnId="{AFFAF3B1-270C-4334-8A2B-3E285107E3BE}">
      <dgm:prSet/>
      <dgm:spPr/>
      <dgm:t>
        <a:bodyPr/>
        <a:lstStyle/>
        <a:p>
          <a:endParaRPr lang="tr-TR"/>
        </a:p>
      </dgm:t>
    </dgm:pt>
    <dgm:pt modelId="{BF2518DE-AEFB-4DD1-9824-09F133FCCA39}" type="sibTrans" cxnId="{AFFAF3B1-270C-4334-8A2B-3E285107E3BE}">
      <dgm:prSet/>
      <dgm:spPr/>
      <dgm:t>
        <a:bodyPr/>
        <a:lstStyle/>
        <a:p>
          <a:endParaRPr lang="tr-TR"/>
        </a:p>
      </dgm:t>
    </dgm:pt>
    <dgm:pt modelId="{5C7A07DC-F4F9-455E-A6AF-FCD5CC984761}">
      <dgm:prSet phldrT="[Metin]"/>
      <dgm:spPr/>
      <dgm:t>
        <a:bodyPr/>
        <a:lstStyle/>
        <a:p>
          <a:r>
            <a:rPr lang="tr-TR" dirty="0" smtClean="0"/>
            <a:t>Tedavi edici (</a:t>
          </a:r>
          <a:r>
            <a:rPr lang="tr-TR" dirty="0" err="1" smtClean="0"/>
            <a:t>treatment</a:t>
          </a:r>
          <a:r>
            <a:rPr lang="tr-TR" dirty="0" smtClean="0"/>
            <a:t>)</a:t>
          </a:r>
          <a:endParaRPr lang="tr-TR" dirty="0"/>
        </a:p>
      </dgm:t>
    </dgm:pt>
    <dgm:pt modelId="{EAEABC6A-DF24-41AB-B422-D3F2EA05EF4B}" type="parTrans" cxnId="{1014EE48-1C07-43A9-B229-BAFF8D33F14E}">
      <dgm:prSet/>
      <dgm:spPr/>
      <dgm:t>
        <a:bodyPr/>
        <a:lstStyle/>
        <a:p>
          <a:endParaRPr lang="tr-TR"/>
        </a:p>
      </dgm:t>
    </dgm:pt>
    <dgm:pt modelId="{9C40FC91-0FAE-4665-89D3-E11A6AD7F0C8}" type="sibTrans" cxnId="{1014EE48-1C07-43A9-B229-BAFF8D33F14E}">
      <dgm:prSet/>
      <dgm:spPr/>
      <dgm:t>
        <a:bodyPr/>
        <a:lstStyle/>
        <a:p>
          <a:endParaRPr lang="tr-TR"/>
        </a:p>
      </dgm:t>
    </dgm:pt>
    <dgm:pt modelId="{4BE5FDC7-3735-4B37-B9C6-E565CC297C4C}" type="pres">
      <dgm:prSet presAssocID="{EC424739-533A-4A65-821F-97ADC488A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66AB23-0A8C-4275-8E2B-D023F3A70B5E}" type="pres">
      <dgm:prSet presAssocID="{242DA8D3-79A4-416F-B178-E25D436AF71A}" presName="linNode" presStyleCnt="0"/>
      <dgm:spPr/>
    </dgm:pt>
    <dgm:pt modelId="{4FCB5404-0B7C-4866-9A97-849DC128D68D}" type="pres">
      <dgm:prSet presAssocID="{242DA8D3-79A4-416F-B178-E25D436AF71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94D20A-B44C-4F93-B22A-104761B9F316}" type="pres">
      <dgm:prSet presAssocID="{242DA8D3-79A4-416F-B178-E25D436AF71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0364DB-6C63-4CE6-A298-00365D7D40FE}" type="pres">
      <dgm:prSet presAssocID="{3E5EA5AD-A8BD-4E04-B15F-FD3881A69016}" presName="sp" presStyleCnt="0"/>
      <dgm:spPr/>
    </dgm:pt>
    <dgm:pt modelId="{2BCF51C3-2B6D-4CD8-A928-57DDBB7D0798}" type="pres">
      <dgm:prSet presAssocID="{3E92E020-4F6A-41E8-A688-37F3CFE4C9F8}" presName="linNode" presStyleCnt="0"/>
      <dgm:spPr/>
    </dgm:pt>
    <dgm:pt modelId="{74A94437-E0C7-4C50-99A7-76901CEE6435}" type="pres">
      <dgm:prSet presAssocID="{3E92E020-4F6A-41E8-A688-37F3CFE4C9F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8D8B56-EAA8-4D65-AB10-F59732AAE9F6}" type="pres">
      <dgm:prSet presAssocID="{3E92E020-4F6A-41E8-A688-37F3CFE4C9F8}" presName="descendantText" presStyleLbl="alignAccFollowNode1" presStyleIdx="1" presStyleCnt="3" custLinFactNeighborX="3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E4A698-03D7-4C02-BA5C-8D535A75D3EF}" type="pres">
      <dgm:prSet presAssocID="{E88520FB-4F6E-4DE1-BC73-49712DD5FBA6}" presName="sp" presStyleCnt="0"/>
      <dgm:spPr/>
    </dgm:pt>
    <dgm:pt modelId="{E13DE88F-EF71-4F7F-A9BE-68035C4FA60E}" type="pres">
      <dgm:prSet presAssocID="{23029E53-D999-46E9-A4A2-2AB67B5EEE02}" presName="linNode" presStyleCnt="0"/>
      <dgm:spPr/>
    </dgm:pt>
    <dgm:pt modelId="{69CE7990-8426-46E8-B384-58EB5077469F}" type="pres">
      <dgm:prSet presAssocID="{23029E53-D999-46E9-A4A2-2AB67B5EEE0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A181A5-F364-4CFB-9A1B-C46B32057A24}" type="pres">
      <dgm:prSet presAssocID="{23029E53-D999-46E9-A4A2-2AB67B5EEE0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5FEBCE-9BFB-468E-8C17-B127D3D4E1A1}" type="presOf" srcId="{86A15AB4-8DFA-4BA5-89FD-1E54BA42DC9B}" destId="{89A181A5-F364-4CFB-9A1B-C46B32057A24}" srcOrd="0" destOrd="1" presId="urn:microsoft.com/office/officeart/2005/8/layout/vList5"/>
    <dgm:cxn modelId="{193514C9-BEBB-4B94-BDB8-4170ECE4EA7E}" type="presOf" srcId="{EC424739-533A-4A65-821F-97ADC488AAF0}" destId="{4BE5FDC7-3735-4B37-B9C6-E565CC297C4C}" srcOrd="0" destOrd="0" presId="urn:microsoft.com/office/officeart/2005/8/layout/vList5"/>
    <dgm:cxn modelId="{33E3DB49-6B58-4208-893B-B8A7EA8EFBDF}" srcId="{3E92E020-4F6A-41E8-A688-37F3CFE4C9F8}" destId="{4D7606F5-659B-4E41-B88E-FA3C0DBEEA5D}" srcOrd="1" destOrd="0" parTransId="{18A40FAD-4FD3-4CC2-A7B6-063F01358E8A}" sibTransId="{7F071AD0-86F5-47E0-940B-97AB86A55CB0}"/>
    <dgm:cxn modelId="{6EF2848C-CDFE-4721-99F3-907D76EFBAC9}" srcId="{EC424739-533A-4A65-821F-97ADC488AAF0}" destId="{3E92E020-4F6A-41E8-A688-37F3CFE4C9F8}" srcOrd="1" destOrd="0" parTransId="{3E0B3686-4093-4AB0-A94F-0C1F96C496AA}" sibTransId="{E88520FB-4F6E-4DE1-BC73-49712DD5FBA6}"/>
    <dgm:cxn modelId="{C06DD520-F475-4A92-8510-C496E409D0FB}" type="presOf" srcId="{7A15C6B7-F94F-415D-B172-764B6D14770D}" destId="{8B94D20A-B44C-4F93-B22A-104761B9F316}" srcOrd="0" destOrd="1" presId="urn:microsoft.com/office/officeart/2005/8/layout/vList5"/>
    <dgm:cxn modelId="{05941CA2-7AFA-490B-90B6-3E95EF6A3FCF}" type="presOf" srcId="{5C7A07DC-F4F9-455E-A6AF-FCD5CC984761}" destId="{058D8B56-EAA8-4D65-AB10-F59732AAE9F6}" srcOrd="0" destOrd="3" presId="urn:microsoft.com/office/officeart/2005/8/layout/vList5"/>
    <dgm:cxn modelId="{F63719B4-6329-4E87-B43A-385CE5D4A425}" type="presOf" srcId="{3E92E020-4F6A-41E8-A688-37F3CFE4C9F8}" destId="{74A94437-E0C7-4C50-99A7-76901CEE6435}" srcOrd="0" destOrd="0" presId="urn:microsoft.com/office/officeart/2005/8/layout/vList5"/>
    <dgm:cxn modelId="{DF6EEE20-4E80-4DF2-9605-9DDFDDEB361A}" type="presOf" srcId="{B03FEE04-47F4-4D7A-AD11-7DC5F03D0919}" destId="{8B94D20A-B44C-4F93-B22A-104761B9F316}" srcOrd="0" destOrd="0" presId="urn:microsoft.com/office/officeart/2005/8/layout/vList5"/>
    <dgm:cxn modelId="{96799C39-EDCA-47D6-834A-CB260F88F51F}" type="presOf" srcId="{7A6B6D76-2864-4412-B6D0-B9D66DC4FC40}" destId="{058D8B56-EAA8-4D65-AB10-F59732AAE9F6}" srcOrd="0" destOrd="0" presId="urn:microsoft.com/office/officeart/2005/8/layout/vList5"/>
    <dgm:cxn modelId="{7D490F71-CCCF-49F7-B14A-AE239B466B5E}" srcId="{EC424739-533A-4A65-821F-97ADC488AAF0}" destId="{23029E53-D999-46E9-A4A2-2AB67B5EEE02}" srcOrd="2" destOrd="0" parTransId="{DC3194EE-0709-4CA7-98DD-006A95679EE0}" sibTransId="{49518257-F3F6-4B09-8F22-A45AFE565933}"/>
    <dgm:cxn modelId="{E65AF104-CF6F-4E1F-8272-A48D8955C7B1}" srcId="{242DA8D3-79A4-416F-B178-E25D436AF71A}" destId="{7A15C6B7-F94F-415D-B172-764B6D14770D}" srcOrd="1" destOrd="0" parTransId="{848C6F30-18E3-4ABA-B748-167ABC05FC5E}" sibTransId="{90BD42C1-26C9-40A0-A27C-7F3F587D1278}"/>
    <dgm:cxn modelId="{1014EE48-1C07-43A9-B229-BAFF8D33F14E}" srcId="{3E92E020-4F6A-41E8-A688-37F3CFE4C9F8}" destId="{5C7A07DC-F4F9-455E-A6AF-FCD5CC984761}" srcOrd="3" destOrd="0" parTransId="{EAEABC6A-DF24-41AB-B422-D3F2EA05EF4B}" sibTransId="{9C40FC91-0FAE-4665-89D3-E11A6AD7F0C8}"/>
    <dgm:cxn modelId="{50164416-1857-4517-A48A-9F11903BEB01}" srcId="{3E92E020-4F6A-41E8-A688-37F3CFE4C9F8}" destId="{7A6B6D76-2864-4412-B6D0-B9D66DC4FC40}" srcOrd="0" destOrd="0" parTransId="{FEBD2893-EC99-4486-8519-27BD24FCC011}" sibTransId="{981632A6-37B1-4053-ABAA-89DF5B513BFD}"/>
    <dgm:cxn modelId="{AFFAF3B1-270C-4334-8A2B-3E285107E3BE}" srcId="{3E92E020-4F6A-41E8-A688-37F3CFE4C9F8}" destId="{C1A6C63D-920A-4372-8D3A-9EB1724D30E9}" srcOrd="2" destOrd="0" parTransId="{95D829DB-3DF3-4197-9C32-C1C6DD44617B}" sibTransId="{BF2518DE-AEFB-4DD1-9824-09F133FCCA39}"/>
    <dgm:cxn modelId="{FCB6E70E-4979-44C2-BEA0-5A95A0D96427}" srcId="{23029E53-D999-46E9-A4A2-2AB67B5EEE02}" destId="{86A15AB4-8DFA-4BA5-89FD-1E54BA42DC9B}" srcOrd="1" destOrd="0" parTransId="{5B729E87-55BF-4C9E-89CB-34B5DED28F60}" sibTransId="{8B606B4A-A2E3-49EE-AA43-DB04C990712F}"/>
    <dgm:cxn modelId="{220E8046-38FD-4B5D-9DF3-2FE4EE9095D0}" srcId="{EC424739-533A-4A65-821F-97ADC488AAF0}" destId="{242DA8D3-79A4-416F-B178-E25D436AF71A}" srcOrd="0" destOrd="0" parTransId="{62FF84C6-BBE3-4F38-93D2-B6280D3950E8}" sibTransId="{3E5EA5AD-A8BD-4E04-B15F-FD3881A69016}"/>
    <dgm:cxn modelId="{9AFF7604-6551-4470-B811-29F025CA873D}" type="presOf" srcId="{242DA8D3-79A4-416F-B178-E25D436AF71A}" destId="{4FCB5404-0B7C-4866-9A97-849DC128D68D}" srcOrd="0" destOrd="0" presId="urn:microsoft.com/office/officeart/2005/8/layout/vList5"/>
    <dgm:cxn modelId="{B222E12F-27C0-4007-BE38-5617FC915B67}" type="presOf" srcId="{9B63AB88-B5AA-4EFD-8DC1-3755B83095EE}" destId="{89A181A5-F364-4CFB-9A1B-C46B32057A24}" srcOrd="0" destOrd="0" presId="urn:microsoft.com/office/officeart/2005/8/layout/vList5"/>
    <dgm:cxn modelId="{3D652DF9-CE66-4E0B-8E3C-1D886F1A6F00}" srcId="{23029E53-D999-46E9-A4A2-2AB67B5EEE02}" destId="{9B63AB88-B5AA-4EFD-8DC1-3755B83095EE}" srcOrd="0" destOrd="0" parTransId="{D6BA9B3A-5507-4905-B89A-6A98E4F08BCD}" sibTransId="{37DDA3D9-1B59-413A-96B5-5C59E07BE4EB}"/>
    <dgm:cxn modelId="{393E569C-5A61-423E-BC25-03F0F5F7DBE6}" type="presOf" srcId="{23029E53-D999-46E9-A4A2-2AB67B5EEE02}" destId="{69CE7990-8426-46E8-B384-58EB5077469F}" srcOrd="0" destOrd="0" presId="urn:microsoft.com/office/officeart/2005/8/layout/vList5"/>
    <dgm:cxn modelId="{3A89D8D6-EFCD-47ED-A48C-9D9D9897CE5A}" srcId="{242DA8D3-79A4-416F-B178-E25D436AF71A}" destId="{B03FEE04-47F4-4D7A-AD11-7DC5F03D0919}" srcOrd="0" destOrd="0" parTransId="{7F0FBD9B-AB60-4776-8F83-67702662AFE4}" sibTransId="{36D90E8E-C817-44B3-AD7E-2E834E9444DC}"/>
    <dgm:cxn modelId="{6F7B6627-0879-40AE-882F-247BA3BEB492}" type="presOf" srcId="{4D7606F5-659B-4E41-B88E-FA3C0DBEEA5D}" destId="{058D8B56-EAA8-4D65-AB10-F59732AAE9F6}" srcOrd="0" destOrd="1" presId="urn:microsoft.com/office/officeart/2005/8/layout/vList5"/>
    <dgm:cxn modelId="{0EC08883-C69C-4460-B48C-E25504088A67}" type="presOf" srcId="{C1A6C63D-920A-4372-8D3A-9EB1724D30E9}" destId="{058D8B56-EAA8-4D65-AB10-F59732AAE9F6}" srcOrd="0" destOrd="2" presId="urn:microsoft.com/office/officeart/2005/8/layout/vList5"/>
    <dgm:cxn modelId="{E1ED9641-6301-43B4-82EA-431AED5E6775}" type="presParOf" srcId="{4BE5FDC7-3735-4B37-B9C6-E565CC297C4C}" destId="{6B66AB23-0A8C-4275-8E2B-D023F3A70B5E}" srcOrd="0" destOrd="0" presId="urn:microsoft.com/office/officeart/2005/8/layout/vList5"/>
    <dgm:cxn modelId="{70F8913F-5E42-477D-9665-6340E3617FC8}" type="presParOf" srcId="{6B66AB23-0A8C-4275-8E2B-D023F3A70B5E}" destId="{4FCB5404-0B7C-4866-9A97-849DC128D68D}" srcOrd="0" destOrd="0" presId="urn:microsoft.com/office/officeart/2005/8/layout/vList5"/>
    <dgm:cxn modelId="{5849373F-607C-468A-AF89-F5FB94B72F12}" type="presParOf" srcId="{6B66AB23-0A8C-4275-8E2B-D023F3A70B5E}" destId="{8B94D20A-B44C-4F93-B22A-104761B9F316}" srcOrd="1" destOrd="0" presId="urn:microsoft.com/office/officeart/2005/8/layout/vList5"/>
    <dgm:cxn modelId="{A17AE403-5D8C-46E1-88AF-45E8ECA18365}" type="presParOf" srcId="{4BE5FDC7-3735-4B37-B9C6-E565CC297C4C}" destId="{9E0364DB-6C63-4CE6-A298-00365D7D40FE}" srcOrd="1" destOrd="0" presId="urn:microsoft.com/office/officeart/2005/8/layout/vList5"/>
    <dgm:cxn modelId="{591D0ACB-97F7-4500-9886-D07BA8EDCC94}" type="presParOf" srcId="{4BE5FDC7-3735-4B37-B9C6-E565CC297C4C}" destId="{2BCF51C3-2B6D-4CD8-A928-57DDBB7D0798}" srcOrd="2" destOrd="0" presId="urn:microsoft.com/office/officeart/2005/8/layout/vList5"/>
    <dgm:cxn modelId="{90701EF3-DF49-42BA-A901-DBE550182838}" type="presParOf" srcId="{2BCF51C3-2B6D-4CD8-A928-57DDBB7D0798}" destId="{74A94437-E0C7-4C50-99A7-76901CEE6435}" srcOrd="0" destOrd="0" presId="urn:microsoft.com/office/officeart/2005/8/layout/vList5"/>
    <dgm:cxn modelId="{1348430A-A08F-454D-AE59-6CCB5C614F2B}" type="presParOf" srcId="{2BCF51C3-2B6D-4CD8-A928-57DDBB7D0798}" destId="{058D8B56-EAA8-4D65-AB10-F59732AAE9F6}" srcOrd="1" destOrd="0" presId="urn:microsoft.com/office/officeart/2005/8/layout/vList5"/>
    <dgm:cxn modelId="{35EC9B1A-A664-4A34-8EC1-FABA82409031}" type="presParOf" srcId="{4BE5FDC7-3735-4B37-B9C6-E565CC297C4C}" destId="{DBE4A698-03D7-4C02-BA5C-8D535A75D3EF}" srcOrd="3" destOrd="0" presId="urn:microsoft.com/office/officeart/2005/8/layout/vList5"/>
    <dgm:cxn modelId="{B8BFD702-E966-4A1C-9C72-4780243D491E}" type="presParOf" srcId="{4BE5FDC7-3735-4B37-B9C6-E565CC297C4C}" destId="{E13DE88F-EF71-4F7F-A9BE-68035C4FA60E}" srcOrd="4" destOrd="0" presId="urn:microsoft.com/office/officeart/2005/8/layout/vList5"/>
    <dgm:cxn modelId="{68123A92-94D5-41F4-A4F8-ABC19D9430F4}" type="presParOf" srcId="{E13DE88F-EF71-4F7F-A9BE-68035C4FA60E}" destId="{69CE7990-8426-46E8-B384-58EB5077469F}" srcOrd="0" destOrd="0" presId="urn:microsoft.com/office/officeart/2005/8/layout/vList5"/>
    <dgm:cxn modelId="{3A9A86D7-1EEE-48CB-AC7A-5D64D2F9B2E0}" type="presParOf" srcId="{E13DE88F-EF71-4F7F-A9BE-68035C4FA60E}" destId="{89A181A5-F364-4CFB-9A1B-C46B32057A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CA537-C943-4347-BD37-62151DA5AA1B}">
      <dsp:nvSpPr>
        <dsp:cNvPr id="0" name=""/>
        <dsp:cNvSpPr/>
      </dsp:nvSpPr>
      <dsp:spPr>
        <a:xfrm>
          <a:off x="0" y="0"/>
          <a:ext cx="59055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/>
            <a:t>SABİT PROTEZLER</a:t>
          </a:r>
          <a:endParaRPr lang="tr-TR" sz="4400" kern="1200" dirty="0"/>
        </a:p>
      </dsp:txBody>
      <dsp:txXfrm>
        <a:off x="51517" y="51517"/>
        <a:ext cx="5802466" cy="952306"/>
      </dsp:txXfrm>
    </dsp:sp>
    <dsp:sp modelId="{D7AF3455-E5A2-4378-BD11-E8200B6A7C7E}">
      <dsp:nvSpPr>
        <dsp:cNvPr id="0" name=""/>
        <dsp:cNvSpPr/>
      </dsp:nvSpPr>
      <dsp:spPr>
        <a:xfrm>
          <a:off x="0" y="1187625"/>
          <a:ext cx="59055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/>
            <a:t>ÇENE-YÜZ PROTEZLERİ</a:t>
          </a:r>
          <a:endParaRPr lang="tr-TR" sz="4400" kern="1200" dirty="0"/>
        </a:p>
      </dsp:txBody>
      <dsp:txXfrm>
        <a:off x="51517" y="1239142"/>
        <a:ext cx="5802466" cy="952306"/>
      </dsp:txXfrm>
    </dsp:sp>
    <dsp:sp modelId="{970DFAF3-7C2F-4DC2-9EE9-0503C0F08893}">
      <dsp:nvSpPr>
        <dsp:cNvPr id="0" name=""/>
        <dsp:cNvSpPr/>
      </dsp:nvSpPr>
      <dsp:spPr>
        <a:xfrm>
          <a:off x="0" y="2361045"/>
          <a:ext cx="59055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solidFill>
                <a:srgbClr val="FF0000"/>
              </a:solidFill>
            </a:rPr>
            <a:t>HAREKETLİ PROTEZLER</a:t>
          </a:r>
          <a:endParaRPr lang="tr-TR" sz="4400" kern="1200" dirty="0">
            <a:solidFill>
              <a:srgbClr val="FF0000"/>
            </a:solidFill>
          </a:endParaRPr>
        </a:p>
      </dsp:txBody>
      <dsp:txXfrm>
        <a:off x="51517" y="2412562"/>
        <a:ext cx="5802466" cy="952306"/>
      </dsp:txXfrm>
    </dsp:sp>
    <dsp:sp modelId="{844EEEC5-FC39-45B1-97EC-E3F79AB3C239}">
      <dsp:nvSpPr>
        <dsp:cNvPr id="0" name=""/>
        <dsp:cNvSpPr/>
      </dsp:nvSpPr>
      <dsp:spPr>
        <a:xfrm>
          <a:off x="0" y="3416385"/>
          <a:ext cx="5905500" cy="1103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0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 smtClean="0"/>
            <a:t>TAM</a:t>
          </a:r>
          <a:endParaRPr lang="tr-T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 smtClean="0"/>
            <a:t>BÖLÜMLÜ</a:t>
          </a:r>
          <a:endParaRPr lang="tr-TR" sz="3200" kern="1200" dirty="0"/>
        </a:p>
      </dsp:txBody>
      <dsp:txXfrm>
        <a:off x="0" y="3416385"/>
        <a:ext cx="5905500" cy="1103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4D20A-B44C-4F93-B22A-104761B9F316}">
      <dsp:nvSpPr>
        <dsp:cNvPr id="0" name=""/>
        <dsp:cNvSpPr/>
      </dsp:nvSpPr>
      <dsp:spPr>
        <a:xfrm rot="5400000">
          <a:off x="3342557" y="-1133659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bg1"/>
              </a:solidFill>
            </a:rPr>
            <a:t>Kron dışı </a:t>
          </a:r>
          <a:r>
            <a:rPr lang="tr-TR" sz="1500" kern="1200" dirty="0" err="1" smtClean="0">
              <a:solidFill>
                <a:schemeClr val="bg1"/>
              </a:solidFill>
            </a:rPr>
            <a:t>tutuculu</a:t>
          </a:r>
          <a:r>
            <a:rPr lang="tr-TR" sz="1500" kern="1200" dirty="0" smtClean="0">
              <a:solidFill>
                <a:schemeClr val="bg1"/>
              </a:solidFill>
            </a:rPr>
            <a:t> (</a:t>
          </a:r>
          <a:r>
            <a:rPr lang="tr-TR" sz="1500" kern="1200" dirty="0" err="1" smtClean="0">
              <a:solidFill>
                <a:schemeClr val="bg1"/>
              </a:solidFill>
            </a:rPr>
            <a:t>extracoronal</a:t>
          </a:r>
          <a:r>
            <a:rPr lang="tr-TR" sz="1500" kern="1200" dirty="0" smtClean="0">
              <a:solidFill>
                <a:schemeClr val="bg1"/>
              </a:solidFill>
            </a:rPr>
            <a:t>)(</a:t>
          </a:r>
          <a:r>
            <a:rPr lang="tr-TR" sz="1500" kern="1200" dirty="0" err="1" smtClean="0">
              <a:solidFill>
                <a:schemeClr val="bg1"/>
              </a:solidFill>
            </a:rPr>
            <a:t>kroşeli</a:t>
          </a:r>
          <a:r>
            <a:rPr lang="tr-TR" sz="1500" kern="1200" dirty="0" smtClean="0">
              <a:solidFill>
                <a:schemeClr val="bg1"/>
              </a:solidFill>
            </a:rPr>
            <a:t>)</a:t>
          </a:r>
          <a:endParaRPr lang="tr-TR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Kron içi </a:t>
          </a:r>
          <a:r>
            <a:rPr lang="tr-TR" sz="1500" kern="1200" dirty="0" err="1" smtClean="0"/>
            <a:t>tutuculu</a:t>
          </a:r>
          <a:r>
            <a:rPr lang="tr-TR" sz="1500" kern="1200" dirty="0" smtClean="0"/>
            <a:t> (</a:t>
          </a:r>
          <a:r>
            <a:rPr lang="tr-TR" sz="1500" kern="1200" dirty="0" err="1" smtClean="0"/>
            <a:t>intracoronal</a:t>
          </a:r>
          <a:r>
            <a:rPr lang="tr-TR" sz="1500" kern="1200" dirty="0" smtClean="0"/>
            <a:t>)(hassas </a:t>
          </a:r>
          <a:r>
            <a:rPr lang="tr-TR" sz="1500" kern="1200" dirty="0" err="1" smtClean="0"/>
            <a:t>tutuculu</a:t>
          </a:r>
          <a:r>
            <a:rPr lang="tr-TR" sz="1500" kern="1200" dirty="0" smtClean="0"/>
            <a:t>)</a:t>
          </a:r>
          <a:endParaRPr lang="tr-TR" sz="1500" kern="1200" dirty="0"/>
        </a:p>
      </dsp:txBody>
      <dsp:txXfrm rot="-5400000">
        <a:off x="2066544" y="197117"/>
        <a:ext cx="3619093" cy="1012303"/>
      </dsp:txXfrm>
    </dsp:sp>
    <dsp:sp modelId="{4FCB5404-0B7C-4866-9A97-849DC128D68D}">
      <dsp:nvSpPr>
        <dsp:cNvPr id="0" name=""/>
        <dsp:cNvSpPr/>
      </dsp:nvSpPr>
      <dsp:spPr>
        <a:xfrm>
          <a:off x="0" y="2124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TUTUCU TİPİNE GÖRE</a:t>
          </a:r>
          <a:endParaRPr lang="tr-TR" sz="2000" kern="1200" dirty="0"/>
        </a:p>
      </dsp:txBody>
      <dsp:txXfrm>
        <a:off x="68454" y="70578"/>
        <a:ext cx="1929636" cy="1265378"/>
      </dsp:txXfrm>
    </dsp:sp>
    <dsp:sp modelId="{058D8B56-EAA8-4D65-AB10-F59732AAE9F6}">
      <dsp:nvSpPr>
        <dsp:cNvPr id="0" name=""/>
        <dsp:cNvSpPr/>
      </dsp:nvSpPr>
      <dsp:spPr>
        <a:xfrm rot="5400000">
          <a:off x="3342557" y="338741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Geçici amaçlı (</a:t>
          </a:r>
          <a:r>
            <a:rPr lang="tr-TR" sz="1500" kern="1200" dirty="0" err="1" smtClean="0"/>
            <a:t>temporary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Ara (</a:t>
          </a:r>
          <a:r>
            <a:rPr lang="tr-TR" sz="1500" kern="1200" dirty="0" err="1" smtClean="0"/>
            <a:t>interim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Geçiş (</a:t>
          </a:r>
          <a:r>
            <a:rPr lang="tr-TR" sz="1500" kern="1200" dirty="0" err="1" smtClean="0"/>
            <a:t>transitional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Tedavi edici (</a:t>
          </a:r>
          <a:r>
            <a:rPr lang="tr-TR" sz="1500" kern="1200" dirty="0" err="1" smtClean="0"/>
            <a:t>treatment</a:t>
          </a:r>
          <a:r>
            <a:rPr lang="tr-TR" sz="1500" kern="1200" dirty="0" smtClean="0"/>
            <a:t>)</a:t>
          </a:r>
          <a:endParaRPr lang="tr-TR" sz="1500" kern="1200" dirty="0"/>
        </a:p>
      </dsp:txBody>
      <dsp:txXfrm rot="-5400000">
        <a:off x="2066544" y="1669518"/>
        <a:ext cx="3619093" cy="1012303"/>
      </dsp:txXfrm>
    </dsp:sp>
    <dsp:sp modelId="{74A94437-E0C7-4C50-99A7-76901CEE6435}">
      <dsp:nvSpPr>
        <dsp:cNvPr id="0" name=""/>
        <dsp:cNvSpPr/>
      </dsp:nvSpPr>
      <dsp:spPr>
        <a:xfrm>
          <a:off x="0" y="1474525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FONKSİYONUNA GÖRE</a:t>
          </a:r>
          <a:endParaRPr lang="tr-TR" sz="2000" kern="1200" dirty="0"/>
        </a:p>
      </dsp:txBody>
      <dsp:txXfrm>
        <a:off x="68454" y="1542979"/>
        <a:ext cx="1929636" cy="1265378"/>
      </dsp:txXfrm>
    </dsp:sp>
    <dsp:sp modelId="{89A181A5-F364-4CFB-9A1B-C46B32057A24}">
      <dsp:nvSpPr>
        <dsp:cNvPr id="0" name=""/>
        <dsp:cNvSpPr/>
      </dsp:nvSpPr>
      <dsp:spPr>
        <a:xfrm rot="5400000">
          <a:off x="3342557" y="1811141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Klasik bölümlü protez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İskelet bölümlü protez (metal kaideli)</a:t>
          </a:r>
          <a:endParaRPr lang="tr-TR" sz="1500" kern="1200" dirty="0"/>
        </a:p>
      </dsp:txBody>
      <dsp:txXfrm rot="-5400000">
        <a:off x="2066544" y="3141918"/>
        <a:ext cx="3619093" cy="1012303"/>
      </dsp:txXfrm>
    </dsp:sp>
    <dsp:sp modelId="{69CE7990-8426-46E8-B384-58EB5077469F}">
      <dsp:nvSpPr>
        <dsp:cNvPr id="0" name=""/>
        <dsp:cNvSpPr/>
      </dsp:nvSpPr>
      <dsp:spPr>
        <a:xfrm>
          <a:off x="0" y="2946926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BİLEŞENLERİNE GÖRE</a:t>
          </a:r>
          <a:endParaRPr lang="tr-TR" sz="2000" kern="1200" dirty="0"/>
        </a:p>
      </dsp:txBody>
      <dsp:txXfrm>
        <a:off x="68454" y="3015380"/>
        <a:ext cx="1929636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4D20A-B44C-4F93-B22A-104761B9F316}">
      <dsp:nvSpPr>
        <dsp:cNvPr id="0" name=""/>
        <dsp:cNvSpPr/>
      </dsp:nvSpPr>
      <dsp:spPr>
        <a:xfrm rot="5400000">
          <a:off x="3342557" y="-1133659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rgbClr val="FF0000"/>
              </a:solidFill>
            </a:rPr>
            <a:t>Kron dışı </a:t>
          </a:r>
          <a:r>
            <a:rPr lang="tr-TR" sz="1500" kern="1200" dirty="0" err="1" smtClean="0">
              <a:solidFill>
                <a:srgbClr val="FF0000"/>
              </a:solidFill>
            </a:rPr>
            <a:t>tutuculu</a:t>
          </a:r>
          <a:r>
            <a:rPr lang="tr-TR" sz="1500" kern="1200" dirty="0" smtClean="0">
              <a:solidFill>
                <a:srgbClr val="FF0000"/>
              </a:solidFill>
            </a:rPr>
            <a:t> (</a:t>
          </a:r>
          <a:r>
            <a:rPr lang="tr-TR" sz="1500" kern="1200" dirty="0" err="1" smtClean="0">
              <a:solidFill>
                <a:srgbClr val="FF0000"/>
              </a:solidFill>
            </a:rPr>
            <a:t>extracoronal</a:t>
          </a:r>
          <a:r>
            <a:rPr lang="tr-TR" sz="1500" kern="1200" dirty="0" smtClean="0">
              <a:solidFill>
                <a:srgbClr val="FF0000"/>
              </a:solidFill>
            </a:rPr>
            <a:t>)(</a:t>
          </a:r>
          <a:r>
            <a:rPr lang="tr-TR" sz="1500" kern="1200" dirty="0" err="1" smtClean="0">
              <a:solidFill>
                <a:srgbClr val="FF0000"/>
              </a:solidFill>
            </a:rPr>
            <a:t>kroşeli</a:t>
          </a:r>
          <a:r>
            <a:rPr lang="tr-TR" sz="1500" kern="1200" dirty="0" smtClean="0">
              <a:solidFill>
                <a:srgbClr val="FF0000"/>
              </a:solidFill>
            </a:rPr>
            <a:t>)</a:t>
          </a:r>
          <a:endParaRPr lang="tr-TR" sz="1500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Kron içi </a:t>
          </a:r>
          <a:r>
            <a:rPr lang="tr-TR" sz="1500" kern="1200" dirty="0" err="1" smtClean="0"/>
            <a:t>tutuculu</a:t>
          </a:r>
          <a:r>
            <a:rPr lang="tr-TR" sz="1500" kern="1200" dirty="0" smtClean="0"/>
            <a:t> (</a:t>
          </a:r>
          <a:r>
            <a:rPr lang="tr-TR" sz="1500" kern="1200" dirty="0" err="1" smtClean="0"/>
            <a:t>intracoronal</a:t>
          </a:r>
          <a:r>
            <a:rPr lang="tr-TR" sz="1500" kern="1200" dirty="0" smtClean="0"/>
            <a:t>)(hassas </a:t>
          </a:r>
          <a:r>
            <a:rPr lang="tr-TR" sz="1500" kern="1200" dirty="0" err="1" smtClean="0"/>
            <a:t>tutuculu</a:t>
          </a:r>
          <a:r>
            <a:rPr lang="tr-TR" sz="1500" kern="1200" dirty="0" smtClean="0"/>
            <a:t>)</a:t>
          </a:r>
          <a:endParaRPr lang="tr-TR" sz="1500" kern="1200" dirty="0"/>
        </a:p>
      </dsp:txBody>
      <dsp:txXfrm rot="-5400000">
        <a:off x="2066544" y="197117"/>
        <a:ext cx="3619093" cy="1012303"/>
      </dsp:txXfrm>
    </dsp:sp>
    <dsp:sp modelId="{4FCB5404-0B7C-4866-9A97-849DC128D68D}">
      <dsp:nvSpPr>
        <dsp:cNvPr id="0" name=""/>
        <dsp:cNvSpPr/>
      </dsp:nvSpPr>
      <dsp:spPr>
        <a:xfrm>
          <a:off x="0" y="2124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TUTUCU TİPİNE GÖRE</a:t>
          </a:r>
          <a:endParaRPr lang="tr-TR" sz="2000" kern="1200" dirty="0"/>
        </a:p>
      </dsp:txBody>
      <dsp:txXfrm>
        <a:off x="68454" y="70578"/>
        <a:ext cx="1929636" cy="1265378"/>
      </dsp:txXfrm>
    </dsp:sp>
    <dsp:sp modelId="{058D8B56-EAA8-4D65-AB10-F59732AAE9F6}">
      <dsp:nvSpPr>
        <dsp:cNvPr id="0" name=""/>
        <dsp:cNvSpPr/>
      </dsp:nvSpPr>
      <dsp:spPr>
        <a:xfrm rot="5400000">
          <a:off x="3342557" y="338741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Geçici amaçlı (</a:t>
          </a:r>
          <a:r>
            <a:rPr lang="tr-TR" sz="1500" kern="1200" dirty="0" err="1" smtClean="0"/>
            <a:t>temporary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Ara (</a:t>
          </a:r>
          <a:r>
            <a:rPr lang="tr-TR" sz="1500" kern="1200" dirty="0" err="1" smtClean="0"/>
            <a:t>interim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Geçiş (</a:t>
          </a:r>
          <a:r>
            <a:rPr lang="tr-TR" sz="1500" kern="1200" dirty="0" err="1" smtClean="0"/>
            <a:t>transitional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Tedavi edici (</a:t>
          </a:r>
          <a:r>
            <a:rPr lang="tr-TR" sz="1500" kern="1200" dirty="0" err="1" smtClean="0"/>
            <a:t>treatment</a:t>
          </a:r>
          <a:r>
            <a:rPr lang="tr-TR" sz="1500" kern="1200" dirty="0" smtClean="0"/>
            <a:t>)</a:t>
          </a:r>
          <a:endParaRPr lang="tr-TR" sz="1500" kern="1200" dirty="0"/>
        </a:p>
      </dsp:txBody>
      <dsp:txXfrm rot="-5400000">
        <a:off x="2066544" y="1669518"/>
        <a:ext cx="3619093" cy="1012303"/>
      </dsp:txXfrm>
    </dsp:sp>
    <dsp:sp modelId="{74A94437-E0C7-4C50-99A7-76901CEE6435}">
      <dsp:nvSpPr>
        <dsp:cNvPr id="0" name=""/>
        <dsp:cNvSpPr/>
      </dsp:nvSpPr>
      <dsp:spPr>
        <a:xfrm>
          <a:off x="0" y="1474525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FONKSİYONUNA GÖRE</a:t>
          </a:r>
          <a:endParaRPr lang="tr-TR" sz="2000" kern="1200" dirty="0"/>
        </a:p>
      </dsp:txBody>
      <dsp:txXfrm>
        <a:off x="68454" y="1542979"/>
        <a:ext cx="1929636" cy="1265378"/>
      </dsp:txXfrm>
    </dsp:sp>
    <dsp:sp modelId="{89A181A5-F364-4CFB-9A1B-C46B32057A24}">
      <dsp:nvSpPr>
        <dsp:cNvPr id="0" name=""/>
        <dsp:cNvSpPr/>
      </dsp:nvSpPr>
      <dsp:spPr>
        <a:xfrm rot="5400000">
          <a:off x="3342557" y="1811141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Klasik bölümlü protez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İskelet bölümlü protez (metal kaideli)</a:t>
          </a:r>
          <a:endParaRPr lang="tr-TR" sz="1500" kern="1200" dirty="0"/>
        </a:p>
      </dsp:txBody>
      <dsp:txXfrm rot="-5400000">
        <a:off x="2066544" y="3141918"/>
        <a:ext cx="3619093" cy="1012303"/>
      </dsp:txXfrm>
    </dsp:sp>
    <dsp:sp modelId="{69CE7990-8426-46E8-B384-58EB5077469F}">
      <dsp:nvSpPr>
        <dsp:cNvPr id="0" name=""/>
        <dsp:cNvSpPr/>
      </dsp:nvSpPr>
      <dsp:spPr>
        <a:xfrm>
          <a:off x="0" y="2946926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BİLEŞENLERİNE GÖRE</a:t>
          </a:r>
          <a:endParaRPr lang="tr-TR" sz="2000" kern="1200" dirty="0"/>
        </a:p>
      </dsp:txBody>
      <dsp:txXfrm>
        <a:off x="68454" y="3015380"/>
        <a:ext cx="1929636" cy="1265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4D20A-B44C-4F93-B22A-104761B9F316}">
      <dsp:nvSpPr>
        <dsp:cNvPr id="0" name=""/>
        <dsp:cNvSpPr/>
      </dsp:nvSpPr>
      <dsp:spPr>
        <a:xfrm rot="5400000">
          <a:off x="2997117" y="-971099"/>
          <a:ext cx="1121829" cy="3348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smtClean="0">
              <a:solidFill>
                <a:schemeClr val="bg1"/>
              </a:solidFill>
            </a:rPr>
            <a:t>Kron dışı tutuculu (extracoronal)(kroşeli)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rgbClr val="FF0000"/>
              </a:solidFill>
            </a:rPr>
            <a:t>Kron içi </a:t>
          </a:r>
          <a:r>
            <a:rPr lang="tr-TR" sz="1500" kern="1200" dirty="0" err="1" smtClean="0">
              <a:solidFill>
                <a:srgbClr val="FF0000"/>
              </a:solidFill>
            </a:rPr>
            <a:t>tutuculu</a:t>
          </a:r>
          <a:r>
            <a:rPr lang="tr-TR" sz="1500" kern="1200" dirty="0" smtClean="0">
              <a:solidFill>
                <a:srgbClr val="FF0000"/>
              </a:solidFill>
            </a:rPr>
            <a:t> (</a:t>
          </a:r>
          <a:r>
            <a:rPr lang="tr-TR" sz="1500" kern="1200" dirty="0" err="1" smtClean="0">
              <a:solidFill>
                <a:srgbClr val="FF0000"/>
              </a:solidFill>
            </a:rPr>
            <a:t>intracoronal</a:t>
          </a:r>
          <a:r>
            <a:rPr lang="tr-TR" sz="1500" kern="1200" dirty="0" smtClean="0">
              <a:solidFill>
                <a:srgbClr val="FF0000"/>
              </a:solidFill>
            </a:rPr>
            <a:t>)(hassas </a:t>
          </a:r>
          <a:r>
            <a:rPr lang="tr-TR" sz="1500" kern="1200" dirty="0" err="1" smtClean="0">
              <a:solidFill>
                <a:srgbClr val="FF0000"/>
              </a:solidFill>
            </a:rPr>
            <a:t>tutuculu</a:t>
          </a:r>
          <a:r>
            <a:rPr lang="tr-TR" sz="1500" kern="1200" dirty="0" smtClean="0">
              <a:solidFill>
                <a:srgbClr val="FF0000"/>
              </a:solidFill>
            </a:rPr>
            <a:t>)</a:t>
          </a:r>
          <a:endParaRPr lang="tr-TR" sz="1500" kern="1200" dirty="0">
            <a:solidFill>
              <a:srgbClr val="FF0000"/>
            </a:solidFill>
          </a:endParaRPr>
        </a:p>
      </dsp:txBody>
      <dsp:txXfrm rot="-5400000">
        <a:off x="1883664" y="197117"/>
        <a:ext cx="3293973" cy="1012303"/>
      </dsp:txXfrm>
    </dsp:sp>
    <dsp:sp modelId="{4FCB5404-0B7C-4866-9A97-849DC128D68D}">
      <dsp:nvSpPr>
        <dsp:cNvPr id="0" name=""/>
        <dsp:cNvSpPr/>
      </dsp:nvSpPr>
      <dsp:spPr>
        <a:xfrm>
          <a:off x="0" y="2124"/>
          <a:ext cx="188366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TUTUCU TİPİNE GÖRE</a:t>
          </a:r>
          <a:endParaRPr lang="tr-TR" sz="1800" kern="1200" dirty="0"/>
        </a:p>
      </dsp:txBody>
      <dsp:txXfrm>
        <a:off x="68454" y="70578"/>
        <a:ext cx="1746756" cy="1265378"/>
      </dsp:txXfrm>
    </dsp:sp>
    <dsp:sp modelId="{058D8B56-EAA8-4D65-AB10-F59732AAE9F6}">
      <dsp:nvSpPr>
        <dsp:cNvPr id="0" name=""/>
        <dsp:cNvSpPr/>
      </dsp:nvSpPr>
      <dsp:spPr>
        <a:xfrm rot="5400000">
          <a:off x="2997117" y="501301"/>
          <a:ext cx="1121829" cy="3348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Geçici amaçlı (</a:t>
          </a:r>
          <a:r>
            <a:rPr lang="tr-TR" sz="1500" kern="1200" dirty="0" err="1" smtClean="0"/>
            <a:t>temporary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Ara (</a:t>
          </a:r>
          <a:r>
            <a:rPr lang="tr-TR" sz="1500" kern="1200" dirty="0" err="1" smtClean="0"/>
            <a:t>interim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Geçiş (</a:t>
          </a:r>
          <a:r>
            <a:rPr lang="tr-TR" sz="1500" kern="1200" dirty="0" err="1" smtClean="0"/>
            <a:t>transitional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Tedavi edici (</a:t>
          </a:r>
          <a:r>
            <a:rPr lang="tr-TR" sz="1500" kern="1200" dirty="0" err="1" smtClean="0"/>
            <a:t>treatment</a:t>
          </a:r>
          <a:r>
            <a:rPr lang="tr-TR" sz="1500" kern="1200" dirty="0" smtClean="0"/>
            <a:t>)</a:t>
          </a:r>
          <a:endParaRPr lang="tr-TR" sz="1500" kern="1200" dirty="0"/>
        </a:p>
      </dsp:txBody>
      <dsp:txXfrm rot="-5400000">
        <a:off x="1883664" y="1669518"/>
        <a:ext cx="3293973" cy="1012303"/>
      </dsp:txXfrm>
    </dsp:sp>
    <dsp:sp modelId="{74A94437-E0C7-4C50-99A7-76901CEE6435}">
      <dsp:nvSpPr>
        <dsp:cNvPr id="0" name=""/>
        <dsp:cNvSpPr/>
      </dsp:nvSpPr>
      <dsp:spPr>
        <a:xfrm>
          <a:off x="0" y="1474525"/>
          <a:ext cx="188366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FONKSİYONUNA GÖRE</a:t>
          </a:r>
          <a:endParaRPr lang="tr-TR" sz="1800" kern="1200" dirty="0"/>
        </a:p>
      </dsp:txBody>
      <dsp:txXfrm>
        <a:off x="68454" y="1542979"/>
        <a:ext cx="1746756" cy="1265378"/>
      </dsp:txXfrm>
    </dsp:sp>
    <dsp:sp modelId="{89A181A5-F364-4CFB-9A1B-C46B32057A24}">
      <dsp:nvSpPr>
        <dsp:cNvPr id="0" name=""/>
        <dsp:cNvSpPr/>
      </dsp:nvSpPr>
      <dsp:spPr>
        <a:xfrm rot="5400000">
          <a:off x="2997117" y="1973701"/>
          <a:ext cx="1121829" cy="3348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Klasik bölümlü protez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İskelet bölümlü protez (metal kaideli)</a:t>
          </a:r>
          <a:endParaRPr lang="tr-TR" sz="1500" kern="1200" dirty="0"/>
        </a:p>
      </dsp:txBody>
      <dsp:txXfrm rot="-5400000">
        <a:off x="1883664" y="3141918"/>
        <a:ext cx="3293973" cy="1012303"/>
      </dsp:txXfrm>
    </dsp:sp>
    <dsp:sp modelId="{69CE7990-8426-46E8-B384-58EB5077469F}">
      <dsp:nvSpPr>
        <dsp:cNvPr id="0" name=""/>
        <dsp:cNvSpPr/>
      </dsp:nvSpPr>
      <dsp:spPr>
        <a:xfrm>
          <a:off x="0" y="2946926"/>
          <a:ext cx="188366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BİLEŞENLERİNE GÖRE</a:t>
          </a:r>
          <a:endParaRPr lang="tr-TR" sz="1800" kern="1200" dirty="0"/>
        </a:p>
      </dsp:txBody>
      <dsp:txXfrm>
        <a:off x="68454" y="3015380"/>
        <a:ext cx="1746756" cy="12653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4D20A-B44C-4F93-B22A-104761B9F316}">
      <dsp:nvSpPr>
        <dsp:cNvPr id="0" name=""/>
        <dsp:cNvSpPr/>
      </dsp:nvSpPr>
      <dsp:spPr>
        <a:xfrm rot="5400000">
          <a:off x="3342557" y="-1133659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bg1"/>
              </a:solidFill>
            </a:rPr>
            <a:t>Kron dışı </a:t>
          </a:r>
          <a:r>
            <a:rPr lang="tr-TR" sz="1500" kern="1200" dirty="0" err="1" smtClean="0">
              <a:solidFill>
                <a:schemeClr val="bg1"/>
              </a:solidFill>
            </a:rPr>
            <a:t>tutuculu</a:t>
          </a:r>
          <a:r>
            <a:rPr lang="tr-TR" sz="1500" kern="1200" dirty="0" smtClean="0">
              <a:solidFill>
                <a:schemeClr val="bg1"/>
              </a:solidFill>
            </a:rPr>
            <a:t> (</a:t>
          </a:r>
          <a:r>
            <a:rPr lang="tr-TR" sz="1500" kern="1200" dirty="0" err="1" smtClean="0">
              <a:solidFill>
                <a:schemeClr val="bg1"/>
              </a:solidFill>
            </a:rPr>
            <a:t>extracoronal</a:t>
          </a:r>
          <a:r>
            <a:rPr lang="tr-TR" sz="1500" kern="1200" dirty="0" smtClean="0">
              <a:solidFill>
                <a:schemeClr val="bg1"/>
              </a:solidFill>
            </a:rPr>
            <a:t>)(</a:t>
          </a:r>
          <a:r>
            <a:rPr lang="tr-TR" sz="1500" kern="1200" dirty="0" err="1" smtClean="0">
              <a:solidFill>
                <a:schemeClr val="bg1"/>
              </a:solidFill>
            </a:rPr>
            <a:t>kroşeli</a:t>
          </a:r>
          <a:r>
            <a:rPr lang="tr-TR" sz="1500" kern="1200" dirty="0" smtClean="0">
              <a:solidFill>
                <a:schemeClr val="bg1"/>
              </a:solidFill>
            </a:rPr>
            <a:t>)</a:t>
          </a:r>
          <a:endParaRPr lang="tr-TR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Kron içi </a:t>
          </a:r>
          <a:r>
            <a:rPr lang="tr-TR" sz="1500" kern="1200" dirty="0" err="1" smtClean="0"/>
            <a:t>tutuculu</a:t>
          </a:r>
          <a:r>
            <a:rPr lang="tr-TR" sz="1500" kern="1200" dirty="0" smtClean="0"/>
            <a:t> (</a:t>
          </a:r>
          <a:r>
            <a:rPr lang="tr-TR" sz="1500" kern="1200" dirty="0" err="1" smtClean="0"/>
            <a:t>intracoronal</a:t>
          </a:r>
          <a:r>
            <a:rPr lang="tr-TR" sz="1500" kern="1200" dirty="0" smtClean="0"/>
            <a:t>)(hassas </a:t>
          </a:r>
          <a:r>
            <a:rPr lang="tr-TR" sz="1500" kern="1200" dirty="0" err="1" smtClean="0"/>
            <a:t>tutuculu</a:t>
          </a:r>
          <a:r>
            <a:rPr lang="tr-TR" sz="1500" kern="1200" dirty="0" smtClean="0"/>
            <a:t>)</a:t>
          </a:r>
          <a:endParaRPr lang="tr-TR" sz="1500" kern="1200" dirty="0"/>
        </a:p>
      </dsp:txBody>
      <dsp:txXfrm rot="-5400000">
        <a:off x="2066544" y="197117"/>
        <a:ext cx="3619093" cy="1012303"/>
      </dsp:txXfrm>
    </dsp:sp>
    <dsp:sp modelId="{4FCB5404-0B7C-4866-9A97-849DC128D68D}">
      <dsp:nvSpPr>
        <dsp:cNvPr id="0" name=""/>
        <dsp:cNvSpPr/>
      </dsp:nvSpPr>
      <dsp:spPr>
        <a:xfrm>
          <a:off x="0" y="2124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TUTUCU TİPİNE GÖRE</a:t>
          </a:r>
          <a:endParaRPr lang="tr-TR" sz="2000" kern="1200" dirty="0"/>
        </a:p>
      </dsp:txBody>
      <dsp:txXfrm>
        <a:off x="68454" y="70578"/>
        <a:ext cx="1929636" cy="1265378"/>
      </dsp:txXfrm>
    </dsp:sp>
    <dsp:sp modelId="{058D8B56-EAA8-4D65-AB10-F59732AAE9F6}">
      <dsp:nvSpPr>
        <dsp:cNvPr id="0" name=""/>
        <dsp:cNvSpPr/>
      </dsp:nvSpPr>
      <dsp:spPr>
        <a:xfrm rot="5400000">
          <a:off x="3342557" y="338741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rgbClr val="FF0000"/>
              </a:solidFill>
            </a:rPr>
            <a:t>Geçici amaçlı (</a:t>
          </a:r>
          <a:r>
            <a:rPr lang="tr-TR" sz="1500" kern="1200" dirty="0" err="1" smtClean="0">
              <a:solidFill>
                <a:srgbClr val="FF0000"/>
              </a:solidFill>
            </a:rPr>
            <a:t>temporary</a:t>
          </a:r>
          <a:r>
            <a:rPr lang="tr-TR" sz="1500" kern="1200" dirty="0" smtClean="0">
              <a:solidFill>
                <a:srgbClr val="FF0000"/>
              </a:solidFill>
            </a:rPr>
            <a:t>)</a:t>
          </a:r>
          <a:endParaRPr lang="tr-TR" sz="1500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rgbClr val="FF0000"/>
              </a:solidFill>
            </a:rPr>
            <a:t>Ara (</a:t>
          </a:r>
          <a:r>
            <a:rPr lang="tr-TR" sz="1500" kern="1200" dirty="0" err="1" smtClean="0">
              <a:solidFill>
                <a:srgbClr val="FF0000"/>
              </a:solidFill>
            </a:rPr>
            <a:t>interim</a:t>
          </a:r>
          <a:r>
            <a:rPr lang="tr-TR" sz="1500" kern="1200" dirty="0" smtClean="0">
              <a:solidFill>
                <a:srgbClr val="FF0000"/>
              </a:solidFill>
            </a:rPr>
            <a:t>)</a:t>
          </a:r>
          <a:endParaRPr lang="tr-TR" sz="1500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rgbClr val="FF0000"/>
              </a:solidFill>
            </a:rPr>
            <a:t>Geçiş (</a:t>
          </a:r>
          <a:r>
            <a:rPr lang="tr-TR" sz="1500" kern="1200" dirty="0" err="1" smtClean="0">
              <a:solidFill>
                <a:srgbClr val="FF0000"/>
              </a:solidFill>
            </a:rPr>
            <a:t>transitional</a:t>
          </a:r>
          <a:r>
            <a:rPr lang="tr-TR" sz="1500" kern="1200" dirty="0" smtClean="0">
              <a:solidFill>
                <a:srgbClr val="FF0000"/>
              </a:solidFill>
            </a:rPr>
            <a:t>)</a:t>
          </a:r>
          <a:endParaRPr lang="tr-TR" sz="1500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rgbClr val="FF0000"/>
              </a:solidFill>
            </a:rPr>
            <a:t>Tedavi edici (</a:t>
          </a:r>
          <a:r>
            <a:rPr lang="tr-TR" sz="1500" kern="1200" dirty="0" err="1" smtClean="0">
              <a:solidFill>
                <a:srgbClr val="FF0000"/>
              </a:solidFill>
            </a:rPr>
            <a:t>treatment</a:t>
          </a:r>
          <a:r>
            <a:rPr lang="tr-TR" sz="1500" kern="1200" dirty="0" smtClean="0">
              <a:solidFill>
                <a:srgbClr val="FF0000"/>
              </a:solidFill>
            </a:rPr>
            <a:t>)</a:t>
          </a:r>
          <a:endParaRPr lang="tr-TR" sz="1500" kern="1200" dirty="0">
            <a:solidFill>
              <a:srgbClr val="FF0000"/>
            </a:solidFill>
          </a:endParaRPr>
        </a:p>
      </dsp:txBody>
      <dsp:txXfrm rot="-5400000">
        <a:off x="2066544" y="1669518"/>
        <a:ext cx="3619093" cy="1012303"/>
      </dsp:txXfrm>
    </dsp:sp>
    <dsp:sp modelId="{74A94437-E0C7-4C50-99A7-76901CEE6435}">
      <dsp:nvSpPr>
        <dsp:cNvPr id="0" name=""/>
        <dsp:cNvSpPr/>
      </dsp:nvSpPr>
      <dsp:spPr>
        <a:xfrm>
          <a:off x="0" y="1474525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FONKSİYONUNA GÖRE</a:t>
          </a:r>
          <a:endParaRPr lang="tr-TR" sz="2000" kern="1200" dirty="0"/>
        </a:p>
      </dsp:txBody>
      <dsp:txXfrm>
        <a:off x="68454" y="1542979"/>
        <a:ext cx="1929636" cy="1265378"/>
      </dsp:txXfrm>
    </dsp:sp>
    <dsp:sp modelId="{89A181A5-F364-4CFB-9A1B-C46B32057A24}">
      <dsp:nvSpPr>
        <dsp:cNvPr id="0" name=""/>
        <dsp:cNvSpPr/>
      </dsp:nvSpPr>
      <dsp:spPr>
        <a:xfrm rot="5400000">
          <a:off x="3342557" y="1811141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Klasik bölümlü protez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İskelet bölümlü protez (metal kaideli)</a:t>
          </a:r>
          <a:endParaRPr lang="tr-TR" sz="1500" kern="1200" dirty="0"/>
        </a:p>
      </dsp:txBody>
      <dsp:txXfrm rot="-5400000">
        <a:off x="2066544" y="3141918"/>
        <a:ext cx="3619093" cy="1012303"/>
      </dsp:txXfrm>
    </dsp:sp>
    <dsp:sp modelId="{69CE7990-8426-46E8-B384-58EB5077469F}">
      <dsp:nvSpPr>
        <dsp:cNvPr id="0" name=""/>
        <dsp:cNvSpPr/>
      </dsp:nvSpPr>
      <dsp:spPr>
        <a:xfrm>
          <a:off x="0" y="2946926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BİLEŞENLERİNE GÖRE</a:t>
          </a:r>
          <a:endParaRPr lang="tr-TR" sz="2000" kern="1200" dirty="0"/>
        </a:p>
      </dsp:txBody>
      <dsp:txXfrm>
        <a:off x="68454" y="3015380"/>
        <a:ext cx="1929636" cy="1265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4D20A-B44C-4F93-B22A-104761B9F316}">
      <dsp:nvSpPr>
        <dsp:cNvPr id="0" name=""/>
        <dsp:cNvSpPr/>
      </dsp:nvSpPr>
      <dsp:spPr>
        <a:xfrm rot="5400000">
          <a:off x="3342557" y="-1133659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bg1"/>
              </a:solidFill>
            </a:rPr>
            <a:t>Kron dışı </a:t>
          </a:r>
          <a:r>
            <a:rPr lang="tr-TR" sz="1500" kern="1200" dirty="0" err="1" smtClean="0">
              <a:solidFill>
                <a:schemeClr val="bg1"/>
              </a:solidFill>
            </a:rPr>
            <a:t>tutuculu</a:t>
          </a:r>
          <a:r>
            <a:rPr lang="tr-TR" sz="1500" kern="1200" dirty="0" smtClean="0">
              <a:solidFill>
                <a:schemeClr val="bg1"/>
              </a:solidFill>
            </a:rPr>
            <a:t> (</a:t>
          </a:r>
          <a:r>
            <a:rPr lang="tr-TR" sz="1500" kern="1200" dirty="0" err="1" smtClean="0">
              <a:solidFill>
                <a:schemeClr val="bg1"/>
              </a:solidFill>
            </a:rPr>
            <a:t>extracoronal</a:t>
          </a:r>
          <a:r>
            <a:rPr lang="tr-TR" sz="1500" kern="1200" dirty="0" smtClean="0">
              <a:solidFill>
                <a:schemeClr val="bg1"/>
              </a:solidFill>
            </a:rPr>
            <a:t>)(</a:t>
          </a:r>
          <a:r>
            <a:rPr lang="tr-TR" sz="1500" kern="1200" dirty="0" err="1" smtClean="0">
              <a:solidFill>
                <a:schemeClr val="bg1"/>
              </a:solidFill>
            </a:rPr>
            <a:t>kroşeli</a:t>
          </a:r>
          <a:r>
            <a:rPr lang="tr-TR" sz="1500" kern="1200" dirty="0" smtClean="0">
              <a:solidFill>
                <a:schemeClr val="bg1"/>
              </a:solidFill>
            </a:rPr>
            <a:t>)</a:t>
          </a:r>
          <a:endParaRPr lang="tr-TR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Kron içi </a:t>
          </a:r>
          <a:r>
            <a:rPr lang="tr-TR" sz="1500" kern="1200" dirty="0" err="1" smtClean="0"/>
            <a:t>tutuculu</a:t>
          </a:r>
          <a:r>
            <a:rPr lang="tr-TR" sz="1500" kern="1200" dirty="0" smtClean="0"/>
            <a:t> (</a:t>
          </a:r>
          <a:r>
            <a:rPr lang="tr-TR" sz="1500" kern="1200" dirty="0" err="1" smtClean="0"/>
            <a:t>intracoronal</a:t>
          </a:r>
          <a:r>
            <a:rPr lang="tr-TR" sz="1500" kern="1200" dirty="0" smtClean="0"/>
            <a:t>)(hassas </a:t>
          </a:r>
          <a:r>
            <a:rPr lang="tr-TR" sz="1500" kern="1200" dirty="0" err="1" smtClean="0"/>
            <a:t>tutuculu</a:t>
          </a:r>
          <a:r>
            <a:rPr lang="tr-TR" sz="1500" kern="1200" dirty="0" smtClean="0"/>
            <a:t>)</a:t>
          </a:r>
          <a:endParaRPr lang="tr-TR" sz="1500" kern="1200" dirty="0"/>
        </a:p>
      </dsp:txBody>
      <dsp:txXfrm rot="-5400000">
        <a:off x="2066544" y="197117"/>
        <a:ext cx="3619093" cy="1012303"/>
      </dsp:txXfrm>
    </dsp:sp>
    <dsp:sp modelId="{4FCB5404-0B7C-4866-9A97-849DC128D68D}">
      <dsp:nvSpPr>
        <dsp:cNvPr id="0" name=""/>
        <dsp:cNvSpPr/>
      </dsp:nvSpPr>
      <dsp:spPr>
        <a:xfrm>
          <a:off x="0" y="2124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TUTUCU TİPİNE GÖRE</a:t>
          </a:r>
          <a:endParaRPr lang="tr-TR" sz="2000" kern="1200" dirty="0"/>
        </a:p>
      </dsp:txBody>
      <dsp:txXfrm>
        <a:off x="68454" y="70578"/>
        <a:ext cx="1929636" cy="1265378"/>
      </dsp:txXfrm>
    </dsp:sp>
    <dsp:sp modelId="{058D8B56-EAA8-4D65-AB10-F59732AAE9F6}">
      <dsp:nvSpPr>
        <dsp:cNvPr id="0" name=""/>
        <dsp:cNvSpPr/>
      </dsp:nvSpPr>
      <dsp:spPr>
        <a:xfrm rot="5400000">
          <a:off x="3342557" y="338741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Geçici amaçlı (</a:t>
          </a:r>
          <a:r>
            <a:rPr lang="tr-TR" sz="1500" kern="1200" dirty="0" err="1" smtClean="0"/>
            <a:t>temporary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Ara (</a:t>
          </a:r>
          <a:r>
            <a:rPr lang="tr-TR" sz="1500" kern="1200" dirty="0" err="1" smtClean="0"/>
            <a:t>interim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Geçiş (</a:t>
          </a:r>
          <a:r>
            <a:rPr lang="tr-TR" sz="1500" kern="1200" dirty="0" err="1" smtClean="0"/>
            <a:t>transitional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Tedavi edici (</a:t>
          </a:r>
          <a:r>
            <a:rPr lang="tr-TR" sz="1500" kern="1200" dirty="0" err="1" smtClean="0"/>
            <a:t>treatment</a:t>
          </a:r>
          <a:r>
            <a:rPr lang="tr-TR" sz="1500" kern="1200" dirty="0" smtClean="0"/>
            <a:t>)</a:t>
          </a:r>
          <a:endParaRPr lang="tr-TR" sz="1500" kern="1200" dirty="0"/>
        </a:p>
      </dsp:txBody>
      <dsp:txXfrm rot="-5400000">
        <a:off x="2066544" y="1669518"/>
        <a:ext cx="3619093" cy="1012303"/>
      </dsp:txXfrm>
    </dsp:sp>
    <dsp:sp modelId="{74A94437-E0C7-4C50-99A7-76901CEE6435}">
      <dsp:nvSpPr>
        <dsp:cNvPr id="0" name=""/>
        <dsp:cNvSpPr/>
      </dsp:nvSpPr>
      <dsp:spPr>
        <a:xfrm>
          <a:off x="0" y="1474525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FONKSİYONUNA GÖRE</a:t>
          </a:r>
          <a:endParaRPr lang="tr-TR" sz="2000" kern="1200" dirty="0"/>
        </a:p>
      </dsp:txBody>
      <dsp:txXfrm>
        <a:off x="68454" y="1542979"/>
        <a:ext cx="1929636" cy="1265378"/>
      </dsp:txXfrm>
    </dsp:sp>
    <dsp:sp modelId="{89A181A5-F364-4CFB-9A1B-C46B32057A24}">
      <dsp:nvSpPr>
        <dsp:cNvPr id="0" name=""/>
        <dsp:cNvSpPr/>
      </dsp:nvSpPr>
      <dsp:spPr>
        <a:xfrm rot="5400000">
          <a:off x="3342557" y="1811141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rgbClr val="FF0000"/>
              </a:solidFill>
            </a:rPr>
            <a:t>Klasik bölümlü protez</a:t>
          </a:r>
          <a:endParaRPr lang="tr-TR" sz="1500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İskelet bölümlü protez (metal kaideli)</a:t>
          </a:r>
          <a:endParaRPr lang="tr-TR" sz="1500" kern="1200" dirty="0"/>
        </a:p>
      </dsp:txBody>
      <dsp:txXfrm rot="-5400000">
        <a:off x="2066544" y="3141918"/>
        <a:ext cx="3619093" cy="1012303"/>
      </dsp:txXfrm>
    </dsp:sp>
    <dsp:sp modelId="{69CE7990-8426-46E8-B384-58EB5077469F}">
      <dsp:nvSpPr>
        <dsp:cNvPr id="0" name=""/>
        <dsp:cNvSpPr/>
      </dsp:nvSpPr>
      <dsp:spPr>
        <a:xfrm>
          <a:off x="0" y="2946926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BİLEŞENLERİNE GÖRE</a:t>
          </a:r>
          <a:endParaRPr lang="tr-TR" sz="2000" kern="1200" dirty="0"/>
        </a:p>
      </dsp:txBody>
      <dsp:txXfrm>
        <a:off x="68454" y="3015380"/>
        <a:ext cx="1929636" cy="12653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4D20A-B44C-4F93-B22A-104761B9F316}">
      <dsp:nvSpPr>
        <dsp:cNvPr id="0" name=""/>
        <dsp:cNvSpPr/>
      </dsp:nvSpPr>
      <dsp:spPr>
        <a:xfrm rot="5400000">
          <a:off x="3342557" y="-1133659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bg1"/>
              </a:solidFill>
            </a:rPr>
            <a:t>Kron dışı </a:t>
          </a:r>
          <a:r>
            <a:rPr lang="tr-TR" sz="1500" kern="1200" dirty="0" err="1" smtClean="0">
              <a:solidFill>
                <a:schemeClr val="bg1"/>
              </a:solidFill>
            </a:rPr>
            <a:t>tutuculu</a:t>
          </a:r>
          <a:r>
            <a:rPr lang="tr-TR" sz="1500" kern="1200" dirty="0" smtClean="0">
              <a:solidFill>
                <a:schemeClr val="bg1"/>
              </a:solidFill>
            </a:rPr>
            <a:t> (</a:t>
          </a:r>
          <a:r>
            <a:rPr lang="tr-TR" sz="1500" kern="1200" dirty="0" err="1" smtClean="0">
              <a:solidFill>
                <a:schemeClr val="bg1"/>
              </a:solidFill>
            </a:rPr>
            <a:t>extracoronal</a:t>
          </a:r>
          <a:r>
            <a:rPr lang="tr-TR" sz="1500" kern="1200" dirty="0" smtClean="0">
              <a:solidFill>
                <a:schemeClr val="bg1"/>
              </a:solidFill>
            </a:rPr>
            <a:t>)(</a:t>
          </a:r>
          <a:r>
            <a:rPr lang="tr-TR" sz="1500" kern="1200" dirty="0" err="1" smtClean="0">
              <a:solidFill>
                <a:schemeClr val="bg1"/>
              </a:solidFill>
            </a:rPr>
            <a:t>kroşeli</a:t>
          </a:r>
          <a:r>
            <a:rPr lang="tr-TR" sz="1500" kern="1200" dirty="0" smtClean="0">
              <a:solidFill>
                <a:schemeClr val="bg1"/>
              </a:solidFill>
            </a:rPr>
            <a:t>)</a:t>
          </a:r>
          <a:endParaRPr lang="tr-TR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Kron içi </a:t>
          </a:r>
          <a:r>
            <a:rPr lang="tr-TR" sz="1500" kern="1200" dirty="0" err="1" smtClean="0"/>
            <a:t>tutuculu</a:t>
          </a:r>
          <a:r>
            <a:rPr lang="tr-TR" sz="1500" kern="1200" dirty="0" smtClean="0"/>
            <a:t> (</a:t>
          </a:r>
          <a:r>
            <a:rPr lang="tr-TR" sz="1500" kern="1200" dirty="0" err="1" smtClean="0"/>
            <a:t>intracoronal</a:t>
          </a:r>
          <a:r>
            <a:rPr lang="tr-TR" sz="1500" kern="1200" dirty="0" smtClean="0"/>
            <a:t>)(hassas </a:t>
          </a:r>
          <a:r>
            <a:rPr lang="tr-TR" sz="1500" kern="1200" dirty="0" err="1" smtClean="0"/>
            <a:t>tutuculu</a:t>
          </a:r>
          <a:r>
            <a:rPr lang="tr-TR" sz="1500" kern="1200" dirty="0" smtClean="0"/>
            <a:t>)</a:t>
          </a:r>
          <a:endParaRPr lang="tr-TR" sz="1500" kern="1200" dirty="0"/>
        </a:p>
      </dsp:txBody>
      <dsp:txXfrm rot="-5400000">
        <a:off x="2066544" y="197117"/>
        <a:ext cx="3619093" cy="1012303"/>
      </dsp:txXfrm>
    </dsp:sp>
    <dsp:sp modelId="{4FCB5404-0B7C-4866-9A97-849DC128D68D}">
      <dsp:nvSpPr>
        <dsp:cNvPr id="0" name=""/>
        <dsp:cNvSpPr/>
      </dsp:nvSpPr>
      <dsp:spPr>
        <a:xfrm>
          <a:off x="0" y="2124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TUTUCU TİPİNE GÖRE</a:t>
          </a:r>
          <a:endParaRPr lang="tr-TR" sz="2000" kern="1200" dirty="0"/>
        </a:p>
      </dsp:txBody>
      <dsp:txXfrm>
        <a:off x="68454" y="70578"/>
        <a:ext cx="1929636" cy="1265378"/>
      </dsp:txXfrm>
    </dsp:sp>
    <dsp:sp modelId="{058D8B56-EAA8-4D65-AB10-F59732AAE9F6}">
      <dsp:nvSpPr>
        <dsp:cNvPr id="0" name=""/>
        <dsp:cNvSpPr/>
      </dsp:nvSpPr>
      <dsp:spPr>
        <a:xfrm rot="5400000">
          <a:off x="3342557" y="338741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Geçici amaçlı (</a:t>
          </a:r>
          <a:r>
            <a:rPr lang="tr-TR" sz="1500" kern="1200" dirty="0" err="1" smtClean="0"/>
            <a:t>temporary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Ara (</a:t>
          </a:r>
          <a:r>
            <a:rPr lang="tr-TR" sz="1500" kern="1200" dirty="0" err="1" smtClean="0"/>
            <a:t>interim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Geçiş (</a:t>
          </a:r>
          <a:r>
            <a:rPr lang="tr-TR" sz="1500" kern="1200" dirty="0" err="1" smtClean="0"/>
            <a:t>transitional</a:t>
          </a:r>
          <a:r>
            <a:rPr lang="tr-TR" sz="1500" kern="1200" dirty="0" smtClean="0"/>
            <a:t>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Tedavi edici (</a:t>
          </a:r>
          <a:r>
            <a:rPr lang="tr-TR" sz="1500" kern="1200" dirty="0" err="1" smtClean="0"/>
            <a:t>treatment</a:t>
          </a:r>
          <a:r>
            <a:rPr lang="tr-TR" sz="1500" kern="1200" dirty="0" smtClean="0"/>
            <a:t>)</a:t>
          </a:r>
          <a:endParaRPr lang="tr-TR" sz="1500" kern="1200" dirty="0"/>
        </a:p>
      </dsp:txBody>
      <dsp:txXfrm rot="-5400000">
        <a:off x="2066544" y="1669518"/>
        <a:ext cx="3619093" cy="1012303"/>
      </dsp:txXfrm>
    </dsp:sp>
    <dsp:sp modelId="{74A94437-E0C7-4C50-99A7-76901CEE6435}">
      <dsp:nvSpPr>
        <dsp:cNvPr id="0" name=""/>
        <dsp:cNvSpPr/>
      </dsp:nvSpPr>
      <dsp:spPr>
        <a:xfrm>
          <a:off x="0" y="1474525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FONKSİYONUNA GÖRE</a:t>
          </a:r>
          <a:endParaRPr lang="tr-TR" sz="2000" kern="1200" dirty="0"/>
        </a:p>
      </dsp:txBody>
      <dsp:txXfrm>
        <a:off x="68454" y="1542979"/>
        <a:ext cx="1929636" cy="1265378"/>
      </dsp:txXfrm>
    </dsp:sp>
    <dsp:sp modelId="{89A181A5-F364-4CFB-9A1B-C46B32057A24}">
      <dsp:nvSpPr>
        <dsp:cNvPr id="0" name=""/>
        <dsp:cNvSpPr/>
      </dsp:nvSpPr>
      <dsp:spPr>
        <a:xfrm rot="5400000">
          <a:off x="3342557" y="1811141"/>
          <a:ext cx="1121829" cy="367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bg1"/>
              </a:solidFill>
            </a:rPr>
            <a:t>Klasik bölümlü protez</a:t>
          </a:r>
          <a:endParaRPr lang="tr-TR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rgbClr val="FF0000"/>
              </a:solidFill>
            </a:rPr>
            <a:t>İskelet bölümlü protez (metal kaideli)</a:t>
          </a:r>
          <a:endParaRPr lang="tr-TR" sz="1500" kern="1200" dirty="0">
            <a:solidFill>
              <a:srgbClr val="FF0000"/>
            </a:solidFill>
          </a:endParaRPr>
        </a:p>
      </dsp:txBody>
      <dsp:txXfrm rot="-5400000">
        <a:off x="2066544" y="3141918"/>
        <a:ext cx="3619093" cy="1012303"/>
      </dsp:txXfrm>
    </dsp:sp>
    <dsp:sp modelId="{69CE7990-8426-46E8-B384-58EB5077469F}">
      <dsp:nvSpPr>
        <dsp:cNvPr id="0" name=""/>
        <dsp:cNvSpPr/>
      </dsp:nvSpPr>
      <dsp:spPr>
        <a:xfrm>
          <a:off x="0" y="2946926"/>
          <a:ext cx="20665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BİLEŞENLERİNE GÖRE</a:t>
          </a:r>
          <a:endParaRPr lang="tr-TR" sz="2000" kern="1200" dirty="0"/>
        </a:p>
      </dsp:txBody>
      <dsp:txXfrm>
        <a:off x="68454" y="3015380"/>
        <a:ext cx="1929636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1107-F1DF-4F7A-9A35-F240E66CEDAD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789-D3D1-4993-B0D2-6C0076699D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92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1107-F1DF-4F7A-9A35-F240E66CEDAD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789-D3D1-4993-B0D2-6C0076699D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17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1107-F1DF-4F7A-9A35-F240E66CEDAD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789-D3D1-4993-B0D2-6C0076699D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94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1107-F1DF-4F7A-9A35-F240E66CEDAD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789-D3D1-4993-B0D2-6C0076699D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17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1107-F1DF-4F7A-9A35-F240E66CEDAD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789-D3D1-4993-B0D2-6C0076699D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45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1107-F1DF-4F7A-9A35-F240E66CEDAD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789-D3D1-4993-B0D2-6C0076699D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527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1107-F1DF-4F7A-9A35-F240E66CEDAD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789-D3D1-4993-B0D2-6C0076699D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20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1107-F1DF-4F7A-9A35-F240E66CEDAD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789-D3D1-4993-B0D2-6C0076699D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31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1107-F1DF-4F7A-9A35-F240E66CEDAD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789-D3D1-4993-B0D2-6C0076699D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81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1107-F1DF-4F7A-9A35-F240E66CEDAD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789-D3D1-4993-B0D2-6C0076699D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171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1107-F1DF-4F7A-9A35-F240E66CEDAD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789-D3D1-4993-B0D2-6C0076699D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61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31107-F1DF-4F7A-9A35-F240E66CEDAD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7789-D3D1-4993-B0D2-6C0076699D8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3300" y="1431925"/>
            <a:ext cx="10515600" cy="1325563"/>
          </a:xfrm>
        </p:spPr>
        <p:txBody>
          <a:bodyPr/>
          <a:lstStyle/>
          <a:p>
            <a:pPr algn="ctr"/>
            <a:r>
              <a:rPr lang="tr-TR" dirty="0" smtClean="0">
                <a:latin typeface="Rockwell" panose="02060603020205020403" pitchFamily="18" charset="0"/>
              </a:rPr>
              <a:t>HAREKETLİ BÖLÜMLÜ PROTEZLERE GİRİŞ</a:t>
            </a:r>
            <a:endParaRPr lang="tr-TR" dirty="0">
              <a:latin typeface="Rockwell" panose="020606030202050204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111625"/>
            <a:ext cx="10515600" cy="150177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FFFF00"/>
                </a:solidFill>
              </a:rPr>
              <a:t>Prof. Dr. Funda AKALTAN</a:t>
            </a:r>
          </a:p>
          <a:p>
            <a:pPr marL="0" indent="0" algn="ctr">
              <a:buNone/>
            </a:pPr>
            <a:r>
              <a:rPr lang="tr-TR" dirty="0">
                <a:solidFill>
                  <a:srgbClr val="FFFF00"/>
                </a:solidFill>
              </a:rPr>
              <a:t>a</a:t>
            </a:r>
            <a:r>
              <a:rPr lang="tr-TR" dirty="0" smtClean="0">
                <a:solidFill>
                  <a:srgbClr val="FFFF00"/>
                </a:solidFill>
              </a:rPr>
              <a:t>kaltanfunda@gmail.com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12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Rockwell" panose="02060603020205020403" pitchFamily="18" charset="0"/>
              </a:rPr>
              <a:t>HAREKETLİ </a:t>
            </a:r>
            <a:r>
              <a:rPr lang="tr-TR" dirty="0">
                <a:latin typeface="Rockwell" panose="02060603020205020403" pitchFamily="18" charset="0"/>
              </a:rPr>
              <a:t>BÖLÜMLÜ </a:t>
            </a:r>
            <a:r>
              <a:rPr lang="tr-TR" dirty="0" smtClean="0">
                <a:latin typeface="Rockwell" panose="02060603020205020403" pitchFamily="18" charset="0"/>
              </a:rPr>
              <a:t>PROTEZ ÇEŞİTLERİ</a:t>
            </a:r>
            <a:endParaRPr lang="tr-TR" dirty="0">
              <a:latin typeface="Rockwell" panose="02060603020205020403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47132"/>
              </p:ext>
            </p:extLst>
          </p:nvPr>
        </p:nvGraphicFramePr>
        <p:xfrm>
          <a:off x="482600" y="1901825"/>
          <a:ext cx="57404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59" y="3190002"/>
            <a:ext cx="2537621" cy="17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5500" y="147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dirty="0">
                <a:latin typeface="Rockwell" panose="02060603020205020403" pitchFamily="18" charset="0"/>
              </a:rPr>
              <a:t>HAREKETLİ BÖLÜMLÜ PROTEZ </a:t>
            </a:r>
            <a:r>
              <a:rPr lang="tr-TR" sz="3600" dirty="0" smtClean="0">
                <a:latin typeface="Rockwell" panose="02060603020205020403" pitchFamily="18" charset="0"/>
              </a:rPr>
              <a:t>ÇEŞİTLERİ: Fonksiyona Göre</a:t>
            </a:r>
            <a:endParaRPr lang="tr-TR" sz="3600" dirty="0"/>
          </a:p>
        </p:txBody>
      </p:sp>
      <p:sp>
        <p:nvSpPr>
          <p:cNvPr id="16" name="İçerik Yer Tutucusu 2"/>
          <p:cNvSpPr>
            <a:spLocks noGrp="1"/>
          </p:cNvSpPr>
          <p:nvPr>
            <p:ph idx="1"/>
          </p:nvPr>
        </p:nvSpPr>
        <p:spPr>
          <a:xfrm>
            <a:off x="254000" y="1473056"/>
            <a:ext cx="6070599" cy="3065463"/>
          </a:xfrm>
        </p:spPr>
        <p:txBody>
          <a:bodyPr>
            <a:normAutofit fontScale="92500"/>
          </a:bodyPr>
          <a:lstStyle/>
          <a:p>
            <a:pPr lvl="0"/>
            <a:r>
              <a:rPr lang="tr-TR" dirty="0">
                <a:solidFill>
                  <a:srgbClr val="FF0000"/>
                </a:solidFill>
              </a:rPr>
              <a:t>Geçici amaçlı (</a:t>
            </a:r>
            <a:r>
              <a:rPr lang="tr-TR" dirty="0" err="1">
                <a:solidFill>
                  <a:srgbClr val="FF0000"/>
                </a:solidFill>
              </a:rPr>
              <a:t>temporary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  <a:r>
              <a:rPr lang="tr-TR" dirty="0" smtClean="0"/>
              <a:t>Doku değişiklikleri beklenen ve dokular stabilize olana kadar daimi bir protez yapılamayacak olan hastalarda kullanılır. </a:t>
            </a:r>
            <a:endParaRPr lang="tr-TR" dirty="0"/>
          </a:p>
          <a:p>
            <a:pPr lvl="0"/>
            <a:r>
              <a:rPr lang="tr-TR" dirty="0">
                <a:solidFill>
                  <a:srgbClr val="FF0000"/>
                </a:solidFill>
              </a:rPr>
              <a:t>Ara (</a:t>
            </a:r>
            <a:r>
              <a:rPr lang="tr-TR" dirty="0" err="1">
                <a:solidFill>
                  <a:srgbClr val="FF0000"/>
                </a:solidFill>
              </a:rPr>
              <a:t>interim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Geçiş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transitional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Tedavi </a:t>
            </a:r>
            <a:r>
              <a:rPr lang="tr-TR" dirty="0">
                <a:solidFill>
                  <a:srgbClr val="FF0000"/>
                </a:solidFill>
              </a:rPr>
              <a:t>edici (</a:t>
            </a:r>
            <a:r>
              <a:rPr lang="tr-TR" dirty="0" err="1">
                <a:solidFill>
                  <a:srgbClr val="FF0000"/>
                </a:solidFill>
              </a:rPr>
              <a:t>treatment</a:t>
            </a:r>
            <a:r>
              <a:rPr lang="tr-TR" dirty="0" smtClean="0">
                <a:solidFill>
                  <a:srgbClr val="FF0000"/>
                </a:solidFill>
              </a:rPr>
              <a:t>):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77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5500" y="147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dirty="0">
                <a:latin typeface="Rockwell" panose="02060603020205020403" pitchFamily="18" charset="0"/>
              </a:rPr>
              <a:t>HAREKETLİ BÖLÜMLÜ PROTEZ </a:t>
            </a:r>
            <a:r>
              <a:rPr lang="tr-TR" sz="3600" dirty="0" smtClean="0">
                <a:latin typeface="Rockwell" panose="02060603020205020403" pitchFamily="18" charset="0"/>
              </a:rPr>
              <a:t>ÇEŞİTLERİ: Fonksiyona Göre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000" y="1711324"/>
            <a:ext cx="5397500" cy="4351338"/>
          </a:xfrm>
        </p:spPr>
        <p:txBody>
          <a:bodyPr>
            <a:normAutofit/>
          </a:bodyPr>
          <a:lstStyle/>
          <a:p>
            <a:pPr lvl="0"/>
            <a:r>
              <a:rPr lang="tr-TR" dirty="0">
                <a:solidFill>
                  <a:srgbClr val="FF0000"/>
                </a:solidFill>
              </a:rPr>
              <a:t>Geçici amaçlı (</a:t>
            </a:r>
            <a:r>
              <a:rPr lang="tr-TR" dirty="0" err="1">
                <a:solidFill>
                  <a:srgbClr val="FF0000"/>
                </a:solidFill>
              </a:rPr>
              <a:t>temporary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  <a:endParaRPr lang="tr-TR" dirty="0" smtClean="0"/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Ara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interim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  <a:r>
              <a:rPr lang="tr-TR" dirty="0" smtClean="0"/>
              <a:t>Daimi protez yapılana kadar hastanın estetik, çiğneme ve rahatlığını kısa bir süre için sağlamak üzere yapılır.</a:t>
            </a:r>
            <a:endParaRPr lang="tr-TR" dirty="0">
              <a:solidFill>
                <a:srgbClr val="FF0000"/>
              </a:solidFill>
            </a:endParaRPr>
          </a:p>
          <a:p>
            <a:pPr lvl="0"/>
            <a:r>
              <a:rPr lang="tr-TR" dirty="0">
                <a:solidFill>
                  <a:srgbClr val="FF0000"/>
                </a:solidFill>
              </a:rPr>
              <a:t>Geçiş (</a:t>
            </a:r>
            <a:r>
              <a:rPr lang="tr-TR" dirty="0" err="1">
                <a:solidFill>
                  <a:srgbClr val="FF0000"/>
                </a:solidFill>
              </a:rPr>
              <a:t>transitional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  <a:endParaRPr lang="tr-TR" dirty="0" smtClean="0"/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Tedavi </a:t>
            </a:r>
            <a:r>
              <a:rPr lang="tr-TR" dirty="0">
                <a:solidFill>
                  <a:srgbClr val="FF0000"/>
                </a:solidFill>
              </a:rPr>
              <a:t>edici (</a:t>
            </a:r>
            <a:r>
              <a:rPr lang="tr-TR" dirty="0" err="1">
                <a:solidFill>
                  <a:srgbClr val="FF0000"/>
                </a:solidFill>
              </a:rPr>
              <a:t>treatment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244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5500" y="147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dirty="0">
                <a:latin typeface="Rockwell" panose="02060603020205020403" pitchFamily="18" charset="0"/>
              </a:rPr>
              <a:t>HAREKETLİ BÖLÜMLÜ PROTEZ </a:t>
            </a:r>
            <a:r>
              <a:rPr lang="tr-TR" sz="3600" dirty="0" smtClean="0">
                <a:latin typeface="Rockwell" panose="02060603020205020403" pitchFamily="18" charset="0"/>
              </a:rPr>
              <a:t>ÇEŞİTLERİ: Fonksiyona Göre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000" y="1711324"/>
            <a:ext cx="5397500" cy="4351338"/>
          </a:xfrm>
        </p:spPr>
        <p:txBody>
          <a:bodyPr>
            <a:normAutofit/>
          </a:bodyPr>
          <a:lstStyle/>
          <a:p>
            <a:pPr lvl="0"/>
            <a:r>
              <a:rPr lang="tr-TR" dirty="0">
                <a:solidFill>
                  <a:srgbClr val="FF0000"/>
                </a:solidFill>
              </a:rPr>
              <a:t>Geçici amaçlı (</a:t>
            </a:r>
            <a:r>
              <a:rPr lang="tr-TR" dirty="0" err="1">
                <a:solidFill>
                  <a:srgbClr val="FF0000"/>
                </a:solidFill>
              </a:rPr>
              <a:t>temporary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Ara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interim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Geçiş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transitional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  <a:r>
              <a:rPr lang="tr-TR" dirty="0" smtClean="0"/>
              <a:t>Diş çekimini hemen gerektirmeyen, ancak kısa dönemde gerçekleşecek hastalarda kullanılır. Diş çekimi sonucu proteze diş ilavesi yapılacak şekilde planlanır.</a:t>
            </a:r>
            <a:endParaRPr lang="tr-TR" dirty="0"/>
          </a:p>
          <a:p>
            <a:pPr lvl="0"/>
            <a:r>
              <a:rPr lang="tr-TR" dirty="0">
                <a:solidFill>
                  <a:srgbClr val="FF0000"/>
                </a:solidFill>
              </a:rPr>
              <a:t>Tedavi edici (</a:t>
            </a:r>
            <a:r>
              <a:rPr lang="tr-TR" dirty="0" err="1">
                <a:solidFill>
                  <a:srgbClr val="FF0000"/>
                </a:solidFill>
              </a:rPr>
              <a:t>treatment</a:t>
            </a:r>
            <a:r>
              <a:rPr lang="tr-TR" dirty="0" smtClean="0">
                <a:solidFill>
                  <a:srgbClr val="FF0000"/>
                </a:solidFill>
              </a:rPr>
              <a:t>):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346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5500" y="147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dirty="0">
                <a:latin typeface="Rockwell" panose="02060603020205020403" pitchFamily="18" charset="0"/>
              </a:rPr>
              <a:t>HAREKETLİ BÖLÜMLÜ PROTEZ </a:t>
            </a:r>
            <a:r>
              <a:rPr lang="tr-TR" sz="3600" dirty="0" smtClean="0">
                <a:latin typeface="Rockwell" panose="02060603020205020403" pitchFamily="18" charset="0"/>
              </a:rPr>
              <a:t>ÇEŞİTLERİ: Fonksiyona Göre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1467" y="1303239"/>
            <a:ext cx="5397500" cy="3863976"/>
          </a:xfrm>
        </p:spPr>
        <p:txBody>
          <a:bodyPr>
            <a:normAutofit/>
          </a:bodyPr>
          <a:lstStyle/>
          <a:p>
            <a:pPr lvl="0"/>
            <a:r>
              <a:rPr lang="tr-TR" dirty="0">
                <a:solidFill>
                  <a:srgbClr val="FF0000"/>
                </a:solidFill>
              </a:rPr>
              <a:t>Geçici amaçlı (</a:t>
            </a:r>
            <a:r>
              <a:rPr lang="tr-TR" dirty="0" err="1">
                <a:solidFill>
                  <a:srgbClr val="FF0000"/>
                </a:solidFill>
              </a:rPr>
              <a:t>temporary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Ara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interim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Geçiş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transitional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Tedavi </a:t>
            </a:r>
            <a:r>
              <a:rPr lang="tr-TR" dirty="0">
                <a:solidFill>
                  <a:srgbClr val="FF0000"/>
                </a:solidFill>
              </a:rPr>
              <a:t>edici (</a:t>
            </a:r>
            <a:r>
              <a:rPr lang="tr-TR" dirty="0" err="1">
                <a:solidFill>
                  <a:srgbClr val="FF0000"/>
                </a:solidFill>
              </a:rPr>
              <a:t>treatment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  <a:r>
              <a:rPr lang="tr-TR" sz="2400" dirty="0" smtClean="0"/>
              <a:t>Uyumsuz protezle tahriş olan dokuların iyileştirilmesinde, doku iyileştirici materyalin yerleştirilmesi için veya dikey boyut değişikliğine hastanın        adaptasyonunu sağlamak için kullanılır.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82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Rockwell" panose="02060603020205020403" pitchFamily="18" charset="0"/>
              </a:rPr>
              <a:t>HAREKETLİ </a:t>
            </a:r>
            <a:r>
              <a:rPr lang="tr-TR" dirty="0">
                <a:latin typeface="Rockwell" panose="02060603020205020403" pitchFamily="18" charset="0"/>
              </a:rPr>
              <a:t>BÖLÜMLÜ </a:t>
            </a:r>
            <a:r>
              <a:rPr lang="tr-TR" dirty="0" smtClean="0">
                <a:latin typeface="Rockwell" panose="02060603020205020403" pitchFamily="18" charset="0"/>
              </a:rPr>
              <a:t>PROTEZ ÇEŞİTLERİ</a:t>
            </a:r>
            <a:endParaRPr lang="tr-TR" dirty="0">
              <a:latin typeface="Rockwell" panose="02060603020205020403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91488"/>
              </p:ext>
            </p:extLst>
          </p:nvPr>
        </p:nvGraphicFramePr>
        <p:xfrm>
          <a:off x="838200" y="1825625"/>
          <a:ext cx="57404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6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Rockwell" panose="02060603020205020403" pitchFamily="18" charset="0"/>
              </a:rPr>
              <a:t>HAREKETLİ </a:t>
            </a:r>
            <a:r>
              <a:rPr lang="tr-TR" dirty="0">
                <a:latin typeface="Rockwell" panose="02060603020205020403" pitchFamily="18" charset="0"/>
              </a:rPr>
              <a:t>BÖLÜMLÜ </a:t>
            </a:r>
            <a:r>
              <a:rPr lang="tr-TR" dirty="0" smtClean="0">
                <a:latin typeface="Rockwell" panose="02060603020205020403" pitchFamily="18" charset="0"/>
              </a:rPr>
              <a:t>PROTEZ ÇEŞİTLERİ</a:t>
            </a:r>
            <a:endParaRPr lang="tr-TR" dirty="0">
              <a:latin typeface="Rockwell" panose="02060603020205020403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629265"/>
              </p:ext>
            </p:extLst>
          </p:nvPr>
        </p:nvGraphicFramePr>
        <p:xfrm>
          <a:off x="838200" y="1825625"/>
          <a:ext cx="57404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clasp retained removable partial dentures ile ilgili görsel sonucu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2973" y="1690688"/>
            <a:ext cx="3213100" cy="249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76246" y="4374545"/>
            <a:ext cx="2948508" cy="226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469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HAREKETLİ BÖLÜMLÜ PROTEZİN FAYDALARI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527800" cy="4351338"/>
          </a:xfrm>
        </p:spPr>
        <p:txBody>
          <a:bodyPr>
            <a:normAutofit/>
          </a:bodyPr>
          <a:lstStyle/>
          <a:p>
            <a:r>
              <a:rPr lang="tr-TR" sz="2000" dirty="0" err="1" smtClean="0">
                <a:latin typeface="Rockwell" panose="02060603020205020403" pitchFamily="18" charset="0"/>
              </a:rPr>
              <a:t>Periodontal</a:t>
            </a:r>
            <a:r>
              <a:rPr lang="tr-TR" sz="2000" dirty="0" smtClean="0">
                <a:latin typeface="Rockwell" panose="02060603020205020403" pitchFamily="18" charset="0"/>
              </a:rPr>
              <a:t> sağlığı iyi olmayan dişlere desteklik sağlar.</a:t>
            </a:r>
          </a:p>
          <a:p>
            <a:r>
              <a:rPr lang="tr-TR" sz="2000" dirty="0" err="1" smtClean="0">
                <a:latin typeface="Rockwell" panose="02060603020205020403" pitchFamily="18" charset="0"/>
              </a:rPr>
              <a:t>Vertikal-fasiyal</a:t>
            </a:r>
            <a:r>
              <a:rPr lang="tr-TR" sz="2000" dirty="0" smtClean="0">
                <a:latin typeface="Rockwell" panose="02060603020205020403" pitchFamily="18" charset="0"/>
              </a:rPr>
              <a:t> yüksekliği restore eder.</a:t>
            </a:r>
          </a:p>
          <a:p>
            <a:r>
              <a:rPr lang="tr-TR" sz="2000" dirty="0" smtClean="0">
                <a:latin typeface="Rockwell" panose="02060603020205020403" pitchFamily="18" charset="0"/>
              </a:rPr>
              <a:t>TME rahatsızlıklarını önler.</a:t>
            </a:r>
          </a:p>
          <a:p>
            <a:r>
              <a:rPr lang="tr-TR" sz="2000" dirty="0" smtClean="0">
                <a:latin typeface="Rockwell" panose="02060603020205020403" pitchFamily="18" charset="0"/>
              </a:rPr>
              <a:t>Dişlerin devrilme veya uzamalarını önler.</a:t>
            </a:r>
          </a:p>
          <a:p>
            <a:r>
              <a:rPr lang="tr-TR" sz="2000" dirty="0" smtClean="0">
                <a:latin typeface="Rockwell" panose="02060603020205020403" pitchFamily="18" charset="0"/>
              </a:rPr>
              <a:t>Kullanılmayan dokuları </a:t>
            </a:r>
            <a:r>
              <a:rPr lang="tr-TR" sz="2000" dirty="0" err="1" smtClean="0">
                <a:latin typeface="Rockwell" panose="02060603020205020403" pitchFamily="18" charset="0"/>
              </a:rPr>
              <a:t>stimüle</a:t>
            </a:r>
            <a:r>
              <a:rPr lang="tr-TR" sz="2000" dirty="0" smtClean="0">
                <a:latin typeface="Rockwell" panose="02060603020205020403" pitchFamily="18" charset="0"/>
              </a:rPr>
              <a:t> eder.</a:t>
            </a:r>
          </a:p>
          <a:p>
            <a:r>
              <a:rPr lang="tr-TR" sz="2000" dirty="0" err="1" smtClean="0">
                <a:latin typeface="Rockwell" panose="02060603020205020403" pitchFamily="18" charset="0"/>
              </a:rPr>
              <a:t>Kollabe</a:t>
            </a:r>
            <a:r>
              <a:rPr lang="tr-TR" sz="2000" dirty="0" smtClean="0">
                <a:latin typeface="Rockwell" panose="02060603020205020403" pitchFamily="18" charset="0"/>
              </a:rPr>
              <a:t> olan dudak ve yanak dokularını destekler.</a:t>
            </a:r>
          </a:p>
          <a:p>
            <a:r>
              <a:rPr lang="tr-TR" sz="2000" dirty="0" smtClean="0">
                <a:latin typeface="Rockwell" panose="02060603020205020403" pitchFamily="18" charset="0"/>
              </a:rPr>
              <a:t>Geriye kalan dişlerin </a:t>
            </a:r>
            <a:r>
              <a:rPr lang="tr-TR" sz="2000" dirty="0" err="1" smtClean="0">
                <a:latin typeface="Rockwell" panose="02060603020205020403" pitchFamily="18" charset="0"/>
              </a:rPr>
              <a:t>atrizyonunu</a:t>
            </a:r>
            <a:r>
              <a:rPr lang="tr-TR" sz="2000" dirty="0" smtClean="0">
                <a:latin typeface="Rockwell" panose="02060603020205020403" pitchFamily="18" charset="0"/>
              </a:rPr>
              <a:t> önler.</a:t>
            </a:r>
          </a:p>
          <a:p>
            <a:r>
              <a:rPr lang="tr-TR" sz="2000" dirty="0" smtClean="0">
                <a:latin typeface="Rockwell" panose="02060603020205020403" pitchFamily="18" charset="0"/>
              </a:rPr>
              <a:t>Kullanılmayan alanlarda gıda birikimini önleyerek ağız hijyenini iyileştirir.</a:t>
            </a:r>
          </a:p>
          <a:p>
            <a:endParaRPr lang="tr-TR" dirty="0">
              <a:latin typeface="Rockwell" panose="02060603020205020403" pitchFamily="18" charset="0"/>
            </a:endParaRPr>
          </a:p>
        </p:txBody>
      </p:sp>
      <p:pic>
        <p:nvPicPr>
          <p:cNvPr id="5" name="5 Resim" descr="hbpusttotal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4872" y="4810110"/>
            <a:ext cx="3071834" cy="204789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8838" y="2748026"/>
            <a:ext cx="3355736" cy="2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7803" y="1371600"/>
            <a:ext cx="2284076" cy="194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408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9640" y="0"/>
            <a:ext cx="10515600" cy="1325563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  <a:latin typeface="Rockwell" panose="02060603020205020403" pitchFamily="18" charset="0"/>
              </a:rPr>
              <a:t>KLASİK BÖLÜMLÜ PROTEZ BİLEŞENLERİ</a:t>
            </a:r>
            <a:endParaRPr lang="tr-TR" dirty="0">
              <a:solidFill>
                <a:srgbClr val="FFFF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5057" y="1433739"/>
            <a:ext cx="7156269" cy="4351338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TUTUCULAR (Kroşeler): </a:t>
            </a:r>
            <a:r>
              <a:rPr lang="tr-TR" dirty="0" smtClean="0"/>
              <a:t>Protezin dikey kuvvetler karşısında yerinden hareket etmesini önler. 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SUNİ DİŞLER: </a:t>
            </a:r>
            <a:r>
              <a:rPr lang="tr-TR" dirty="0" smtClean="0"/>
              <a:t>Kaybedilen dişlerin yerine   geçerek, estetik, çiğneme ve </a:t>
            </a:r>
            <a:r>
              <a:rPr lang="tr-TR" dirty="0" err="1" smtClean="0"/>
              <a:t>fonasyon</a:t>
            </a:r>
            <a:r>
              <a:rPr lang="tr-TR" dirty="0" smtClean="0"/>
              <a:t> görevlerini yapar; dudak ve yanak dokularına destek olur. 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KAİDE PLAĞI: </a:t>
            </a:r>
            <a:r>
              <a:rPr lang="tr-TR" dirty="0" smtClean="0"/>
              <a:t>Kroşeler ve suni dişleri birbirlerine bağlar; doku desteğini sağlar; kuvvetleri arkın bir tarafından karşı tarafına ve mukoza-kemiğe iletir. 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5" descr="IMG_37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94" y="1801764"/>
            <a:ext cx="4310743" cy="28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48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z="2800" b="1" dirty="0" smtClean="0">
                <a:solidFill>
                  <a:srgbClr val="FFFF00"/>
                </a:solidFill>
                <a:latin typeface="Rockwell" panose="02060603020205020403" pitchFamily="18" charset="0"/>
              </a:rPr>
              <a:t>İSKELET (METAL KAİDELİ) </a:t>
            </a:r>
            <a:r>
              <a:rPr lang="tr-TR" sz="2800" b="1" dirty="0">
                <a:solidFill>
                  <a:srgbClr val="FFFF00"/>
                </a:solidFill>
                <a:latin typeface="Rockwell" panose="02060603020205020403" pitchFamily="18" charset="0"/>
              </a:rPr>
              <a:t>BÖLÜMLÜ İSKELET PROTEZ BİLEŞENLERİ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92314" y="1557338"/>
            <a:ext cx="4186237" cy="45339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/>
              <a:t>Direkt tutucular</a:t>
            </a:r>
          </a:p>
          <a:p>
            <a:pPr eaLnBrk="1" hangingPunct="1">
              <a:defRPr/>
            </a:pPr>
            <a:r>
              <a:rPr lang="tr-TR" smtClean="0"/>
              <a:t>İndirekt tutucular</a:t>
            </a:r>
          </a:p>
          <a:p>
            <a:pPr eaLnBrk="1" hangingPunct="1">
              <a:defRPr/>
            </a:pPr>
            <a:r>
              <a:rPr lang="tr-TR" smtClean="0"/>
              <a:t>Tırnaklar</a:t>
            </a:r>
          </a:p>
          <a:p>
            <a:pPr eaLnBrk="1" hangingPunct="1">
              <a:defRPr/>
            </a:pPr>
            <a:r>
              <a:rPr lang="tr-TR" smtClean="0"/>
              <a:t>Major (ana) bağlayıcılar</a:t>
            </a:r>
          </a:p>
          <a:p>
            <a:pPr eaLnBrk="1" hangingPunct="1">
              <a:defRPr/>
            </a:pPr>
            <a:r>
              <a:rPr lang="tr-TR" smtClean="0"/>
              <a:t>Minor (tali) bağlayıcılar</a:t>
            </a:r>
          </a:p>
          <a:p>
            <a:pPr eaLnBrk="1" hangingPunct="1">
              <a:defRPr/>
            </a:pPr>
            <a:r>
              <a:rPr lang="tr-TR" smtClean="0"/>
              <a:t>Protez kaidesi</a:t>
            </a:r>
          </a:p>
          <a:p>
            <a:pPr eaLnBrk="1" hangingPunct="1">
              <a:defRPr/>
            </a:pPr>
            <a:r>
              <a:rPr lang="tr-TR" smtClean="0"/>
              <a:t>Suni dişler</a:t>
            </a:r>
          </a:p>
        </p:txBody>
      </p:sp>
      <p:pic>
        <p:nvPicPr>
          <p:cNvPr id="4100" name="3 Resim" descr="DSC068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444" y="1505588"/>
            <a:ext cx="3092356" cy="231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7 Resim" descr="IMG_37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14" y="4055577"/>
            <a:ext cx="3449854" cy="229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60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HAREKETLİ BÖLÜMLÜ PROTEZ; </a:t>
            </a:r>
          </a:p>
          <a:p>
            <a:r>
              <a:rPr lang="tr-TR" dirty="0" smtClean="0"/>
              <a:t>Tanımı</a:t>
            </a:r>
          </a:p>
          <a:p>
            <a:r>
              <a:rPr lang="tr-TR" dirty="0"/>
              <a:t>T</a:t>
            </a:r>
            <a:r>
              <a:rPr lang="tr-TR" dirty="0" smtClean="0"/>
              <a:t>emel amaçları</a:t>
            </a:r>
          </a:p>
          <a:p>
            <a:r>
              <a:rPr lang="tr-TR" dirty="0"/>
              <a:t>Ç</a:t>
            </a:r>
            <a:r>
              <a:rPr lang="tr-TR" dirty="0" smtClean="0"/>
              <a:t>eşitleri</a:t>
            </a:r>
          </a:p>
          <a:p>
            <a:r>
              <a:rPr lang="tr-TR" dirty="0" smtClean="0"/>
              <a:t>Faydaları</a:t>
            </a:r>
          </a:p>
          <a:p>
            <a:r>
              <a:rPr lang="tr-TR" dirty="0" err="1" smtClean="0"/>
              <a:t>Endikasyonları</a:t>
            </a:r>
            <a:endParaRPr lang="tr-TR" dirty="0" smtClean="0"/>
          </a:p>
          <a:p>
            <a:r>
              <a:rPr lang="tr-TR" dirty="0" smtClean="0"/>
              <a:t>Bileşenleri</a:t>
            </a:r>
          </a:p>
          <a:p>
            <a:r>
              <a:rPr lang="tr-TR" dirty="0" smtClean="0"/>
              <a:t>Temel fonksiyonları</a:t>
            </a:r>
          </a:p>
          <a:p>
            <a:r>
              <a:rPr lang="tr-TR" dirty="0" smtClean="0"/>
              <a:t>Destek tipleri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79400" y="386557"/>
            <a:ext cx="118237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DERSİN İÇERİĞİ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030243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  <a:t>HAREKETLİ BÖLÜMLÜ (iskelet) PROTEZ</a:t>
            </a:r>
            <a:b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  <a:t> BİLEŞENLERİ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907" y="1690688"/>
            <a:ext cx="4829180" cy="45259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Century Gothic" pitchFamily="34" charset="0"/>
              </a:rPr>
              <a:t>Direkt tutucular</a:t>
            </a:r>
          </a:p>
          <a:p>
            <a:r>
              <a:rPr lang="tr-TR" b="1" dirty="0" err="1" smtClean="0">
                <a:solidFill>
                  <a:srgbClr val="290670"/>
                </a:solidFill>
                <a:latin typeface="Century Gothic" pitchFamily="34" charset="0"/>
              </a:rPr>
              <a:t>İndirekt</a:t>
            </a:r>
            <a:r>
              <a:rPr lang="tr-TR" b="1" dirty="0" smtClean="0">
                <a:solidFill>
                  <a:srgbClr val="290670"/>
                </a:solidFill>
                <a:latin typeface="Century Gothic" pitchFamily="34" charset="0"/>
              </a:rPr>
              <a:t> tutucular</a:t>
            </a:r>
          </a:p>
          <a:p>
            <a:r>
              <a:rPr lang="tr-TR" b="1" dirty="0" err="1" smtClean="0">
                <a:solidFill>
                  <a:srgbClr val="CCCC00"/>
                </a:solidFill>
                <a:latin typeface="Century Gothic" pitchFamily="34" charset="0"/>
              </a:rPr>
              <a:t>Major</a:t>
            </a:r>
            <a:r>
              <a:rPr lang="tr-TR" b="1" dirty="0" smtClean="0">
                <a:solidFill>
                  <a:srgbClr val="CCCC00"/>
                </a:solidFill>
                <a:latin typeface="Century Gothic" pitchFamily="34" charset="0"/>
              </a:rPr>
              <a:t> (ana) bağlayıcılar</a:t>
            </a:r>
          </a:p>
          <a:p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>Minör (tali) </a:t>
            </a:r>
          </a:p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>   bağlayıcılar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  <a:t>Tırnaklar</a:t>
            </a:r>
          </a:p>
          <a:p>
            <a:r>
              <a:rPr lang="tr-TR" b="1" dirty="0" smtClean="0">
                <a:latin typeface="Century Gothic" pitchFamily="34" charset="0"/>
              </a:rPr>
              <a:t>Protez kaidesi</a:t>
            </a:r>
          </a:p>
          <a:p>
            <a:r>
              <a:rPr lang="tr-TR" b="1" dirty="0" smtClean="0">
                <a:latin typeface="Century Gothic" pitchFamily="34" charset="0"/>
              </a:rPr>
              <a:t>Suni (yapay) dişler</a:t>
            </a:r>
          </a:p>
          <a:p>
            <a:endParaRPr lang="tr-T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7443" y="3468712"/>
            <a:ext cx="3243215" cy="282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3 Resim" descr="DSC027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54" y="3630320"/>
            <a:ext cx="3547486" cy="266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5-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424" y="1027906"/>
            <a:ext cx="36004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68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</a:rPr>
              <a:t>HAREKETLİ BÖLÜMLÜ PROTEZ ENDİKASYONLARI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Ante</a:t>
            </a:r>
            <a:r>
              <a:rPr lang="tr-TR" sz="2400" dirty="0" smtClean="0"/>
              <a:t> kuralını karşılamayan uzun dişsiz boşluklarda</a:t>
            </a:r>
          </a:p>
          <a:p>
            <a:r>
              <a:rPr lang="tr-TR" sz="2400" dirty="0" smtClean="0"/>
              <a:t>Serbest sonlu dişsiz boşluklarda</a:t>
            </a:r>
          </a:p>
          <a:p>
            <a:r>
              <a:rPr lang="tr-TR" sz="2400" dirty="0" smtClean="0"/>
              <a:t>Destek dişlerin </a:t>
            </a:r>
            <a:r>
              <a:rPr lang="tr-TR" sz="2400" dirty="0" err="1" smtClean="0"/>
              <a:t>periodontal</a:t>
            </a:r>
            <a:r>
              <a:rPr lang="tr-TR" sz="2400" dirty="0" smtClean="0"/>
              <a:t> sağlığı zayıf olduğunda</a:t>
            </a:r>
          </a:p>
          <a:p>
            <a:r>
              <a:rPr lang="tr-TR" sz="2400" dirty="0" smtClean="0"/>
              <a:t>Karşıt ark stabilizasyonu gerekli olduğunda</a:t>
            </a:r>
          </a:p>
          <a:p>
            <a:r>
              <a:rPr lang="tr-TR" sz="2400" dirty="0" smtClean="0"/>
              <a:t>Aşırı </a:t>
            </a:r>
            <a:r>
              <a:rPr lang="tr-TR" sz="2400" dirty="0" err="1" smtClean="0"/>
              <a:t>alveoler</a:t>
            </a:r>
            <a:r>
              <a:rPr lang="tr-TR" sz="2400" dirty="0" smtClean="0"/>
              <a:t> kemik kaybı varlığında</a:t>
            </a:r>
          </a:p>
          <a:p>
            <a:r>
              <a:rPr lang="tr-TR" sz="2400" dirty="0" smtClean="0"/>
              <a:t>Diş çekimi sonrası </a:t>
            </a:r>
            <a:r>
              <a:rPr lang="tr-TR" sz="2400" dirty="0" err="1" smtClean="0"/>
              <a:t>immediat</a:t>
            </a:r>
            <a:r>
              <a:rPr lang="tr-TR" sz="2400" dirty="0" smtClean="0"/>
              <a:t> (anında) protez gerektiğinde</a:t>
            </a:r>
          </a:p>
          <a:p>
            <a:r>
              <a:rPr lang="tr-TR" sz="2400" dirty="0" smtClean="0"/>
              <a:t>Psikolojik sebeplerle hasta uzun tedavi randevularını </a:t>
            </a:r>
          </a:p>
          <a:p>
            <a:r>
              <a:rPr lang="tr-TR" sz="2400" dirty="0" smtClean="0"/>
              <a:t>karşılayamadığında</a:t>
            </a:r>
          </a:p>
          <a:p>
            <a:pPr marL="228600" lvl="1">
              <a:spcBef>
                <a:spcPts val="1000"/>
              </a:spcBef>
            </a:pPr>
            <a:r>
              <a:rPr lang="tr-TR" dirty="0" smtClean="0"/>
              <a:t>Hasta dişlerini </a:t>
            </a:r>
            <a:r>
              <a:rPr lang="tr-TR" dirty="0" err="1"/>
              <a:t>prepare</a:t>
            </a:r>
            <a:r>
              <a:rPr lang="tr-TR" dirty="0"/>
              <a:t> ettirmek istemediğinde</a:t>
            </a:r>
          </a:p>
          <a:p>
            <a:endParaRPr lang="tr-TR" sz="2400" dirty="0" smtClean="0"/>
          </a:p>
          <a:p>
            <a:pPr lvl="1"/>
            <a:endParaRPr lang="tr-TR" sz="2000" dirty="0" smtClean="0"/>
          </a:p>
          <a:p>
            <a:endParaRPr lang="tr-TR" sz="2400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1" y="1429014"/>
            <a:ext cx="2554068" cy="21467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1" y="3710689"/>
            <a:ext cx="2641718" cy="24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4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3100" y="50205"/>
            <a:ext cx="10515600" cy="85397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solidFill>
                  <a:srgbClr val="FFFF00"/>
                </a:solidFill>
                <a:latin typeface="Rockwell" panose="02060603020205020403" pitchFamily="18" charset="0"/>
              </a:rPr>
              <a:t>HAREKETLİ BÖLÜMLÜ PROTEZİN SABİT PROTEZE TERCİH EDİLDİĞİ DURUMLAR</a:t>
            </a:r>
            <a:endParaRPr lang="tr-TR" sz="2400" dirty="0">
              <a:solidFill>
                <a:srgbClr val="FFFF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04181"/>
            <a:ext cx="7416800" cy="4351338"/>
          </a:xfrm>
        </p:spPr>
        <p:txBody>
          <a:bodyPr>
            <a:normAutofit fontScale="85000" lnSpcReduction="20000"/>
          </a:bodyPr>
          <a:lstStyle/>
          <a:p>
            <a:r>
              <a:rPr lang="tr-TR" sz="2600" dirty="0"/>
              <a:t>2</a:t>
            </a:r>
            <a:r>
              <a:rPr lang="tr-TR" sz="2600" dirty="0" smtClean="0"/>
              <a:t> </a:t>
            </a:r>
            <a:r>
              <a:rPr lang="tr-TR" sz="2600" dirty="0" err="1" smtClean="0"/>
              <a:t>posterior</a:t>
            </a:r>
            <a:r>
              <a:rPr lang="tr-TR" sz="2600" dirty="0" smtClean="0"/>
              <a:t> veya 4 </a:t>
            </a:r>
            <a:r>
              <a:rPr lang="tr-TR" sz="2600" dirty="0" err="1" smtClean="0"/>
              <a:t>anterior</a:t>
            </a:r>
            <a:r>
              <a:rPr lang="tr-TR" sz="2600" dirty="0" smtClean="0"/>
              <a:t> dişten daha fazla diş kaybı olduğunda</a:t>
            </a:r>
          </a:p>
          <a:p>
            <a:r>
              <a:rPr lang="tr-TR" sz="2600" dirty="0" err="1" smtClean="0"/>
              <a:t>Kanin</a:t>
            </a:r>
            <a:r>
              <a:rPr lang="tr-TR" sz="2600" dirty="0" smtClean="0"/>
              <a:t> ve 2 adet komşu dişin eksikliğinde</a:t>
            </a:r>
          </a:p>
          <a:p>
            <a:r>
              <a:rPr lang="tr-TR" sz="2600" dirty="0" smtClean="0"/>
              <a:t>Serbest sonlu dişsiz boşluklarda</a:t>
            </a:r>
          </a:p>
          <a:p>
            <a:r>
              <a:rPr lang="tr-TR" sz="2600" dirty="0" smtClean="0"/>
              <a:t>Birden fazla diş boşluğu mevcut olduğunda</a:t>
            </a:r>
          </a:p>
          <a:p>
            <a:r>
              <a:rPr lang="tr-TR" sz="2600" dirty="0" smtClean="0"/>
              <a:t>Dişsiz boşluğa  komşu destek diş aşırı devrilmiş olduğunda ve sabit protez desteği olamayacaksa</a:t>
            </a:r>
          </a:p>
          <a:p>
            <a:r>
              <a:rPr lang="tr-TR" sz="2600" dirty="0" smtClean="0"/>
              <a:t>Dişsiz boşluğa komşu destek dişte </a:t>
            </a:r>
            <a:r>
              <a:rPr lang="tr-TR" sz="2600" dirty="0" err="1" smtClean="0"/>
              <a:t>periodontal</a:t>
            </a:r>
            <a:r>
              <a:rPr lang="tr-TR" sz="2600" dirty="0" smtClean="0"/>
              <a:t> </a:t>
            </a:r>
            <a:r>
              <a:rPr lang="tr-TR" sz="2600" dirty="0" err="1" smtClean="0"/>
              <a:t>harabiyet</a:t>
            </a:r>
            <a:r>
              <a:rPr lang="tr-TR" sz="2600" dirty="0" smtClean="0"/>
              <a:t> mevcutsa</a:t>
            </a:r>
          </a:p>
          <a:p>
            <a:r>
              <a:rPr lang="tr-TR" sz="2600" dirty="0" smtClean="0"/>
              <a:t>Kısa klinik kron boyu olan destek dişlerde</a:t>
            </a:r>
          </a:p>
          <a:p>
            <a:r>
              <a:rPr lang="tr-TR" sz="2600" dirty="0" smtClean="0"/>
              <a:t>Yetersiz sayıda destek diş varlığında</a:t>
            </a:r>
          </a:p>
          <a:p>
            <a:r>
              <a:rPr lang="tr-TR" sz="2600" dirty="0" smtClean="0"/>
              <a:t>Dişsiz boşlukta aşırı miktarda kemik </a:t>
            </a:r>
            <a:r>
              <a:rPr lang="tr-TR" sz="2600" dirty="0" err="1" smtClean="0"/>
              <a:t>defekti</a:t>
            </a:r>
            <a:r>
              <a:rPr lang="tr-TR" sz="2600" dirty="0" smtClean="0"/>
              <a:t> varlığında</a:t>
            </a:r>
          </a:p>
          <a:p>
            <a:r>
              <a:rPr lang="tr-TR" sz="2600" dirty="0" smtClean="0"/>
              <a:t>Yaşlı hastalarda</a:t>
            </a:r>
          </a:p>
          <a:p>
            <a:endParaRPr lang="tr-TR" dirty="0"/>
          </a:p>
        </p:txBody>
      </p:sp>
      <p:pic>
        <p:nvPicPr>
          <p:cNvPr id="5" name="Picture 4" descr="IMG_37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780" y="2603997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G_04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20" y="3382923"/>
            <a:ext cx="2234780" cy="149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 Resim" descr="ocak 2012 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0020" y="904181"/>
            <a:ext cx="2411760" cy="1607840"/>
          </a:xfrm>
          <a:prstGeom prst="rect">
            <a:avLst/>
          </a:prstGeom>
        </p:spPr>
      </p:pic>
      <p:pic>
        <p:nvPicPr>
          <p:cNvPr id="8" name="8 Resim" descr="ismail gündoğdu 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49024" y="5038354"/>
            <a:ext cx="2664296" cy="17761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11 Resim" descr="ismail gündoğdu 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3646" y="5293048"/>
            <a:ext cx="2282254" cy="15215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4 Resim" descr="Resim 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1912" y="5142458"/>
            <a:ext cx="2351980" cy="15679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326446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</a:rPr>
              <a:t>HAREKETLİ BÖLÜMLÜ PROTEZİN TEMEL FONKSİYONLARI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5600" y="1690688"/>
            <a:ext cx="64643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tr-TR" dirty="0" smtClean="0">
                <a:solidFill>
                  <a:srgbClr val="FFFF00"/>
                </a:solidFill>
                <a:latin typeface="Rockwell" panose="02060603020205020403" pitchFamily="18" charset="0"/>
              </a:rPr>
              <a:t>DESTEK:</a:t>
            </a:r>
            <a:r>
              <a:rPr lang="tr-TR" dirty="0" smtClean="0">
                <a:latin typeface="Rockwell" panose="02060603020205020403" pitchFamily="18" charset="0"/>
              </a:rPr>
              <a:t> </a:t>
            </a:r>
            <a:r>
              <a:rPr lang="tr-TR" dirty="0" err="1" smtClean="0">
                <a:latin typeface="Rockwell" panose="02060603020205020403" pitchFamily="18" charset="0"/>
              </a:rPr>
              <a:t>Vertikal</a:t>
            </a:r>
            <a:r>
              <a:rPr lang="tr-TR" dirty="0" smtClean="0">
                <a:latin typeface="Rockwell" panose="02060603020205020403" pitchFamily="18" charset="0"/>
              </a:rPr>
              <a:t> yerleştirme kuvvetlerine direnç </a:t>
            </a:r>
          </a:p>
          <a:p>
            <a:pPr>
              <a:lnSpc>
                <a:spcPct val="200000"/>
              </a:lnSpc>
            </a:pPr>
            <a:r>
              <a:rPr lang="tr-TR" dirty="0" smtClean="0">
                <a:solidFill>
                  <a:srgbClr val="FFFF00"/>
                </a:solidFill>
                <a:latin typeface="Rockwell" panose="02060603020205020403" pitchFamily="18" charset="0"/>
              </a:rPr>
              <a:t>TUTUCULUK:</a:t>
            </a:r>
            <a:r>
              <a:rPr lang="tr-TR" dirty="0" smtClean="0">
                <a:latin typeface="Rockwell" panose="02060603020205020403" pitchFamily="18" charset="0"/>
              </a:rPr>
              <a:t> </a:t>
            </a:r>
            <a:r>
              <a:rPr lang="tr-TR" dirty="0" err="1" smtClean="0">
                <a:latin typeface="Rockwell" panose="02060603020205020403" pitchFamily="18" charset="0"/>
              </a:rPr>
              <a:t>Vertikal</a:t>
            </a:r>
            <a:r>
              <a:rPr lang="tr-TR" dirty="0" smtClean="0">
                <a:latin typeface="Rockwell" panose="02060603020205020403" pitchFamily="18" charset="0"/>
              </a:rPr>
              <a:t> yerinden çıkarıcı kuvvetlere direnç </a:t>
            </a:r>
          </a:p>
          <a:p>
            <a:pPr>
              <a:lnSpc>
                <a:spcPct val="200000"/>
              </a:lnSpc>
            </a:pPr>
            <a:r>
              <a:rPr lang="tr-TR" dirty="0" smtClean="0">
                <a:solidFill>
                  <a:srgbClr val="FFFF00"/>
                </a:solidFill>
                <a:latin typeface="Rockwell" panose="02060603020205020403" pitchFamily="18" charset="0"/>
              </a:rPr>
              <a:t>STABİLİTE:</a:t>
            </a:r>
            <a:r>
              <a:rPr lang="tr-TR" dirty="0" smtClean="0">
                <a:latin typeface="Rockwell" panose="02060603020205020403" pitchFamily="18" charset="0"/>
              </a:rPr>
              <a:t> </a:t>
            </a:r>
            <a:r>
              <a:rPr lang="tr-TR" dirty="0" err="1" smtClean="0">
                <a:latin typeface="Rockwell" panose="02060603020205020403" pitchFamily="18" charset="0"/>
              </a:rPr>
              <a:t>Horizontal</a:t>
            </a:r>
            <a:r>
              <a:rPr lang="tr-TR" dirty="0" smtClean="0">
                <a:latin typeface="Rockwell" panose="02060603020205020403" pitchFamily="18" charset="0"/>
              </a:rPr>
              <a:t> ve </a:t>
            </a:r>
            <a:r>
              <a:rPr lang="tr-TR" dirty="0" err="1" smtClean="0">
                <a:latin typeface="Rockwell" panose="02060603020205020403" pitchFamily="18" charset="0"/>
              </a:rPr>
              <a:t>lateral</a:t>
            </a:r>
            <a:r>
              <a:rPr lang="tr-TR" dirty="0" smtClean="0">
                <a:latin typeface="Rockwell" panose="02060603020205020403" pitchFamily="18" charset="0"/>
              </a:rPr>
              <a:t> kuvvetlere direnç</a:t>
            </a:r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690688"/>
            <a:ext cx="3180381" cy="240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87" y="4318728"/>
            <a:ext cx="381358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974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5500" y="845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700" b="1" dirty="0" smtClean="0">
                <a:solidFill>
                  <a:srgbClr val="FFFF00"/>
                </a:solidFill>
              </a:rPr>
              <a:t>HAREKETLİ BÖLÜMLÜ PROTEZ DESTEKLERİ </a:t>
            </a:r>
            <a:r>
              <a:rPr lang="tr-TR" sz="2700" dirty="0" smtClean="0">
                <a:solidFill>
                  <a:srgbClr val="FFFF00"/>
                </a:solidFill>
              </a:rPr>
              <a:t/>
            </a:r>
            <a:br>
              <a:rPr lang="tr-TR" sz="2700" dirty="0" smtClean="0">
                <a:solidFill>
                  <a:srgbClr val="FFFF00"/>
                </a:solidFill>
              </a:rPr>
            </a:br>
            <a:r>
              <a:rPr lang="tr-TR" sz="2200" dirty="0" smtClean="0"/>
              <a:t>Hareketli bölümlü protezler;</a:t>
            </a:r>
            <a:br>
              <a:rPr lang="tr-TR" sz="2200" dirty="0" smtClean="0"/>
            </a:br>
            <a:r>
              <a:rPr lang="tr-TR" sz="2200" dirty="0" smtClean="0"/>
              <a:t>dişler ve/veya </a:t>
            </a:r>
            <a:r>
              <a:rPr lang="tr-TR" sz="2200" dirty="0" err="1" smtClean="0"/>
              <a:t>rezidüel</a:t>
            </a:r>
            <a:r>
              <a:rPr lang="tr-TR" sz="2200" dirty="0" smtClean="0"/>
              <a:t> </a:t>
            </a:r>
            <a:r>
              <a:rPr lang="tr-TR" sz="2200" dirty="0" err="1" smtClean="0"/>
              <a:t>kret</a:t>
            </a:r>
            <a:r>
              <a:rPr lang="tr-TR" sz="2200" dirty="0" smtClean="0"/>
              <a:t> ve üzerindeki mukoza dokusundan destek alırlar</a:t>
            </a:r>
            <a:r>
              <a:rPr lang="tr-TR" sz="3600" dirty="0" smtClean="0">
                <a:solidFill>
                  <a:srgbClr val="FFFF00"/>
                </a:solidFill>
              </a:rPr>
              <a:t>. 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06302" y="1416545"/>
            <a:ext cx="2184400" cy="58737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FF00"/>
                </a:solidFill>
              </a:rPr>
              <a:t>DİŞ DESTEĞİ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729220" y="1492760"/>
            <a:ext cx="346710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>
                <a:solidFill>
                  <a:srgbClr val="FFFF00"/>
                </a:solidFill>
              </a:rPr>
              <a:t>DİŞ-DOKU DESTEĞİ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pic>
        <p:nvPicPr>
          <p:cNvPr id="5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62" y="1969231"/>
            <a:ext cx="3180381" cy="240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07" y="2108615"/>
            <a:ext cx="381358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İçerik Yer Tutucus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281" y="4549422"/>
            <a:ext cx="2554068" cy="214673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08" y="4510152"/>
            <a:ext cx="2258293" cy="213711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30434" y="446437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tr-TR" dirty="0" err="1" smtClean="0"/>
              <a:t>Okluzal</a:t>
            </a:r>
            <a:r>
              <a:rPr lang="tr-TR" dirty="0" smtClean="0"/>
              <a:t> kuvvetlerin kontrolünde </a:t>
            </a:r>
            <a:r>
              <a:rPr lang="tr-TR" b="1" dirty="0" smtClean="0"/>
              <a:t>dişlerin desteği, doku desteğinden daha önemlidir</a:t>
            </a:r>
            <a:r>
              <a:rPr lang="tr-TR" dirty="0" smtClean="0"/>
              <a:t>.</a:t>
            </a:r>
            <a:r>
              <a:rPr lang="tr-TR" b="1" dirty="0" smtClean="0"/>
              <a:t> </a:t>
            </a:r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r>
              <a:rPr lang="tr-TR" b="1" dirty="0" smtClean="0"/>
              <a:t>Diş destekli protezler </a:t>
            </a:r>
            <a:r>
              <a:rPr lang="tr-TR" dirty="0" smtClean="0"/>
              <a:t>(Kennedy Sınıf III); </a:t>
            </a:r>
          </a:p>
          <a:p>
            <a:pPr algn="ctr">
              <a:buNone/>
            </a:pPr>
            <a:r>
              <a:rPr lang="tr-TR" b="1" dirty="0" smtClean="0"/>
              <a:t>diş-doku destekli protezlerden </a:t>
            </a:r>
          </a:p>
          <a:p>
            <a:pPr algn="ctr">
              <a:buNone/>
            </a:pPr>
            <a:r>
              <a:rPr lang="tr-TR" dirty="0" smtClean="0"/>
              <a:t>(Kennedy Sınıf I, II, IV)</a:t>
            </a:r>
          </a:p>
          <a:p>
            <a:pPr algn="ctr">
              <a:buNone/>
            </a:pPr>
            <a:r>
              <a:rPr lang="tr-TR" b="1" dirty="0" smtClean="0"/>
              <a:t>daha başarılıdır.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17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DİŞ DESTEĞİ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7381" y="1628800"/>
            <a:ext cx="109728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sz="2800" dirty="0" smtClean="0"/>
              <a:t>Bir dişin protez desteği olarak potansiyelinin belirlenmesinde aşağıdaki kriterler dikkate alınır:</a:t>
            </a:r>
            <a:endParaRPr lang="tr-TR" dirty="0" smtClean="0"/>
          </a:p>
          <a:p>
            <a:endParaRPr lang="tr-TR" dirty="0" smtClean="0"/>
          </a:p>
          <a:p>
            <a:pPr>
              <a:buClr>
                <a:srgbClr val="FFFF00"/>
              </a:buClr>
            </a:pPr>
            <a:r>
              <a:rPr lang="tr-TR" dirty="0" err="1" smtClean="0"/>
              <a:t>Periodontal</a:t>
            </a:r>
            <a:r>
              <a:rPr lang="tr-TR" dirty="0" smtClean="0"/>
              <a:t> sağlık, </a:t>
            </a:r>
          </a:p>
          <a:p>
            <a:pPr>
              <a:buClr>
                <a:srgbClr val="FFFF00"/>
              </a:buClr>
            </a:pPr>
            <a:r>
              <a:rPr lang="tr-TR" dirty="0" smtClean="0"/>
              <a:t>Kron-kök oranı, </a:t>
            </a:r>
          </a:p>
          <a:p>
            <a:pPr>
              <a:buClr>
                <a:srgbClr val="FFFF00"/>
              </a:buClr>
            </a:pPr>
            <a:r>
              <a:rPr lang="tr-TR" dirty="0" smtClean="0"/>
              <a:t>Kron-kök morfolojisi, </a:t>
            </a:r>
          </a:p>
          <a:p>
            <a:pPr>
              <a:buClr>
                <a:srgbClr val="FFFF00"/>
              </a:buClr>
            </a:pPr>
            <a:r>
              <a:rPr lang="tr-TR" dirty="0" smtClean="0"/>
              <a:t>Arktaki konum, </a:t>
            </a:r>
          </a:p>
          <a:p>
            <a:pPr>
              <a:buClr>
                <a:srgbClr val="FFFF00"/>
              </a:buClr>
            </a:pPr>
            <a:r>
              <a:rPr lang="tr-TR" dirty="0" smtClean="0"/>
              <a:t>Karşıt </a:t>
            </a:r>
            <a:r>
              <a:rPr lang="tr-TR" dirty="0" err="1" smtClean="0"/>
              <a:t>oklüzyon</a:t>
            </a:r>
            <a:r>
              <a:rPr lang="tr-TR" dirty="0" smtClean="0"/>
              <a:t>. </a:t>
            </a:r>
          </a:p>
          <a:p>
            <a:pPr>
              <a:buNone/>
            </a:pPr>
            <a:endParaRPr lang="tr-TR" dirty="0" smtClean="0"/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solidFill>
                  <a:srgbClr val="FFFF00"/>
                </a:solidFill>
              </a:rPr>
              <a:t>Periodontal</a:t>
            </a:r>
            <a:r>
              <a:rPr lang="tr-TR" dirty="0" smtClean="0">
                <a:solidFill>
                  <a:srgbClr val="FFFF00"/>
                </a:solidFill>
              </a:rPr>
              <a:t> sağlık ve kron-kök oranı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691" y="1700808"/>
            <a:ext cx="5930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215680" y="472514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AutoNum type="alphaLcParenR"/>
            </a:pPr>
            <a:r>
              <a:rPr lang="tr-TR" sz="2400" b="1" dirty="0" smtClean="0"/>
              <a:t>1:2  (ideal)            b</a:t>
            </a:r>
            <a:r>
              <a:rPr lang="tr-TR" sz="2400" b="1" dirty="0"/>
              <a:t>) </a:t>
            </a:r>
            <a:r>
              <a:rPr lang="tr-TR" sz="2400" b="1" dirty="0" smtClean="0"/>
              <a:t>1:1             </a:t>
            </a:r>
            <a:r>
              <a:rPr lang="tr-TR" sz="2400" b="1" dirty="0"/>
              <a:t>c) </a:t>
            </a:r>
            <a:r>
              <a:rPr lang="tr-TR" sz="2400" b="1" dirty="0" smtClean="0"/>
              <a:t>2:1 </a:t>
            </a:r>
          </a:p>
          <a:p>
            <a:pPr marL="342900" indent="-342900" algn="ctr"/>
            <a:r>
              <a:rPr lang="tr-TR" sz="2400" dirty="0" err="1" smtClean="0"/>
              <a:t>Alveoler</a:t>
            </a:r>
            <a:r>
              <a:rPr lang="tr-TR" sz="2400" dirty="0" smtClean="0"/>
              <a:t> </a:t>
            </a:r>
            <a:r>
              <a:rPr lang="tr-TR" sz="2400" dirty="0"/>
              <a:t>kemik 1 </a:t>
            </a:r>
            <a:r>
              <a:rPr lang="tr-TR" sz="2400" dirty="0" err="1"/>
              <a:t>no’lu</a:t>
            </a:r>
            <a:r>
              <a:rPr lang="tr-TR" sz="2400" dirty="0"/>
              <a:t> çizgiden 2 </a:t>
            </a:r>
            <a:r>
              <a:rPr lang="tr-TR" sz="2400" dirty="0" err="1"/>
              <a:t>no’lu</a:t>
            </a:r>
            <a:r>
              <a:rPr lang="tr-TR" sz="2400" dirty="0"/>
              <a:t> çizgi seviyesine kadar </a:t>
            </a:r>
            <a:r>
              <a:rPr lang="tr-TR" sz="2400" dirty="0" err="1"/>
              <a:t>rezorbe</a:t>
            </a:r>
            <a:r>
              <a:rPr lang="tr-TR" sz="2400" dirty="0"/>
              <a:t> olduğunda, </a:t>
            </a:r>
            <a:endParaRPr lang="tr-TR" sz="2400" dirty="0" smtClean="0"/>
          </a:p>
          <a:p>
            <a:pPr marL="342900" indent="-342900" algn="ctr"/>
            <a:r>
              <a:rPr lang="tr-TR" sz="2400" dirty="0" smtClean="0"/>
              <a:t>kron-kök </a:t>
            </a:r>
            <a:r>
              <a:rPr lang="tr-TR" sz="2400" dirty="0"/>
              <a:t>oranı </a:t>
            </a:r>
            <a:r>
              <a:rPr lang="tr-TR" sz="2400" dirty="0" smtClean="0"/>
              <a:t>artar.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Kron-kök morfolojisi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5" y="1916832"/>
            <a:ext cx="53979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576053" y="2492896"/>
            <a:ext cx="47045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tr-TR" dirty="0" smtClean="0"/>
              <a:t>Dişlerin </a:t>
            </a:r>
            <a:r>
              <a:rPr lang="tr-TR" dirty="0"/>
              <a:t>kökleri silindirik veya gittikçe daralan bir yapı sergiledikçe, kuvvetlere karşı dirençleri zayıflar</a:t>
            </a:r>
            <a:r>
              <a:rPr lang="tr-TR" dirty="0" smtClean="0"/>
              <a:t>.</a:t>
            </a:r>
          </a:p>
          <a:p>
            <a:pPr marL="342900" indent="-342900"/>
            <a:endParaRPr lang="tr-TR" dirty="0" smtClean="0"/>
          </a:p>
          <a:p>
            <a:pPr marL="342900" indent="-342900"/>
            <a:r>
              <a:rPr lang="tr-TR" dirty="0" smtClean="0"/>
              <a:t>(</a:t>
            </a:r>
            <a:r>
              <a:rPr lang="tr-TR" dirty="0"/>
              <a:t>B) Kökün kemik içindeki yüzey alanı arttıkça, desteklik potansiyeli artar.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Arktaki konum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919" y="1408355"/>
            <a:ext cx="3911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09452" y="4066807"/>
            <a:ext cx="11682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/>
              <a:t>Ark </a:t>
            </a:r>
            <a:r>
              <a:rPr lang="tr-TR" sz="2400" dirty="0"/>
              <a:t>dışına çıkmış, sürmesini tamamlamamış veya çeşitli yönlere </a:t>
            </a:r>
            <a:r>
              <a:rPr lang="tr-TR" sz="2400" dirty="0" smtClean="0"/>
              <a:t>devrilmiş diş destekleri; </a:t>
            </a:r>
            <a:r>
              <a:rPr lang="tr-TR" sz="2400" dirty="0"/>
              <a:t>proteze gelen kuvvetleri sağlıklı bir şekilde karşılamaları mümkün olmayacağından, </a:t>
            </a:r>
            <a:endParaRPr lang="tr-TR" sz="2400" dirty="0" smtClean="0"/>
          </a:p>
          <a:p>
            <a:pPr algn="ctr"/>
            <a:r>
              <a:rPr lang="tr-TR" sz="2400" dirty="0" smtClean="0"/>
              <a:t>mecbur </a:t>
            </a:r>
            <a:r>
              <a:rPr lang="tr-TR" sz="2400" dirty="0"/>
              <a:t>kalınmadıkça tercih </a:t>
            </a:r>
            <a:r>
              <a:rPr lang="tr-TR" sz="2400" dirty="0" smtClean="0"/>
              <a:t>edilmez. </a:t>
            </a:r>
            <a:endParaRPr lang="tr-TR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Karşıt </a:t>
            </a:r>
            <a:r>
              <a:rPr lang="tr-TR" dirty="0" err="1" smtClean="0">
                <a:solidFill>
                  <a:srgbClr val="FFFF00"/>
                </a:solidFill>
              </a:rPr>
              <a:t>Oklüzyon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2440" y="1668871"/>
            <a:ext cx="5823857" cy="4351338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	Doğal </a:t>
            </a:r>
            <a:r>
              <a:rPr lang="tr-TR" dirty="0" err="1" smtClean="0"/>
              <a:t>dentisyona</a:t>
            </a:r>
            <a:r>
              <a:rPr lang="tr-TR" dirty="0" smtClean="0"/>
              <a:t> sahip bir bireyde, tam protez kullanan bir hastaya göre 10 kat daha fazla çiğneme kuvveti oluşur. </a:t>
            </a:r>
          </a:p>
          <a:p>
            <a:pPr algn="ctr">
              <a:buNone/>
            </a:pPr>
            <a:r>
              <a:rPr lang="tr-TR" dirty="0" smtClean="0"/>
              <a:t>	</a:t>
            </a:r>
          </a:p>
          <a:p>
            <a:pPr algn="ctr">
              <a:buNone/>
            </a:pPr>
            <a:r>
              <a:rPr lang="tr-TR" dirty="0" smtClean="0"/>
              <a:t>	Tam protez karşısında kullanılacak olan bir HBP desteği, doğal </a:t>
            </a:r>
            <a:r>
              <a:rPr lang="tr-TR" dirty="0" err="1" smtClean="0"/>
              <a:t>dentisyona</a:t>
            </a:r>
            <a:r>
              <a:rPr lang="tr-TR" dirty="0" smtClean="0"/>
              <a:t> sahip bireye göre daha az strese maruz kalır. </a:t>
            </a:r>
            <a:endParaRPr lang="tr-TR" dirty="0"/>
          </a:p>
        </p:txBody>
      </p:sp>
      <p:sp>
        <p:nvSpPr>
          <p:cNvPr id="1026" name="AutoShape 2" descr="complete dentur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complete dentur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Picture 5" descr="IMG_37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88" y="2089147"/>
            <a:ext cx="4310743" cy="28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DİŞ KAYBININ SONUÇLARI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tr-TR" dirty="0" smtClean="0">
                <a:latin typeface="Rockwell" panose="02060603020205020403" pitchFamily="18" charset="0"/>
              </a:rPr>
              <a:t>Estetik kayıp</a:t>
            </a:r>
          </a:p>
          <a:p>
            <a:pPr>
              <a:buClr>
                <a:srgbClr val="FFFF00"/>
              </a:buClr>
            </a:pPr>
            <a:r>
              <a:rPr lang="tr-TR" dirty="0" smtClean="0">
                <a:latin typeface="Rockwell" panose="02060603020205020403" pitchFamily="18" charset="0"/>
              </a:rPr>
              <a:t>Konuşma bozukluğu</a:t>
            </a:r>
          </a:p>
          <a:p>
            <a:pPr>
              <a:buClr>
                <a:srgbClr val="FFFF00"/>
              </a:buClr>
            </a:pPr>
            <a:r>
              <a:rPr lang="tr-TR" dirty="0" smtClean="0">
                <a:latin typeface="Rockwell" panose="02060603020205020403" pitchFamily="18" charset="0"/>
              </a:rPr>
              <a:t>Dişlerde devrilme, uzama ve sallanma</a:t>
            </a:r>
          </a:p>
          <a:p>
            <a:pPr>
              <a:buClr>
                <a:srgbClr val="FFFF00"/>
              </a:buClr>
            </a:pPr>
            <a:r>
              <a:rPr lang="tr-TR" dirty="0" smtClean="0">
                <a:latin typeface="Rockwell" panose="02060603020205020403" pitchFamily="18" charset="0"/>
              </a:rPr>
              <a:t>Çiğneme etkinliğinin kaybı</a:t>
            </a:r>
          </a:p>
          <a:p>
            <a:pPr>
              <a:buClr>
                <a:srgbClr val="FFFF00"/>
              </a:buClr>
            </a:pPr>
            <a:r>
              <a:rPr lang="tr-TR" dirty="0" err="1" smtClean="0">
                <a:latin typeface="Rockwell" panose="02060603020205020403" pitchFamily="18" charset="0"/>
              </a:rPr>
              <a:t>Vertikal</a:t>
            </a:r>
            <a:r>
              <a:rPr lang="tr-TR" dirty="0" smtClean="0">
                <a:latin typeface="Rockwell" panose="02060603020205020403" pitchFamily="18" charset="0"/>
              </a:rPr>
              <a:t> boyut kaybı</a:t>
            </a:r>
          </a:p>
          <a:p>
            <a:pPr>
              <a:buClr>
                <a:srgbClr val="FFFF00"/>
              </a:buClr>
            </a:pPr>
            <a:r>
              <a:rPr lang="tr-TR" dirty="0" err="1" smtClean="0">
                <a:latin typeface="Rockwell" panose="02060603020205020403" pitchFamily="18" charset="0"/>
              </a:rPr>
              <a:t>Mandibulada</a:t>
            </a:r>
            <a:r>
              <a:rPr lang="tr-TR" dirty="0" smtClean="0">
                <a:latin typeface="Rockwell" panose="02060603020205020403" pitchFamily="18" charset="0"/>
              </a:rPr>
              <a:t> </a:t>
            </a:r>
            <a:r>
              <a:rPr lang="tr-TR" dirty="0" err="1" smtClean="0">
                <a:latin typeface="Rockwell" panose="02060603020205020403" pitchFamily="18" charset="0"/>
              </a:rPr>
              <a:t>deviasyon</a:t>
            </a:r>
            <a:endParaRPr lang="tr-TR" dirty="0" smtClean="0">
              <a:latin typeface="Rockwell" panose="02060603020205020403" pitchFamily="18" charset="0"/>
            </a:endParaRPr>
          </a:p>
          <a:p>
            <a:pPr>
              <a:buClr>
                <a:srgbClr val="FFFF00"/>
              </a:buClr>
            </a:pPr>
            <a:r>
              <a:rPr lang="tr-TR" dirty="0" err="1" smtClean="0">
                <a:latin typeface="Rockwell" panose="02060603020205020403" pitchFamily="18" charset="0"/>
              </a:rPr>
              <a:t>Alveolar</a:t>
            </a:r>
            <a:r>
              <a:rPr lang="tr-TR" dirty="0" smtClean="0">
                <a:latin typeface="Rockwell" panose="02060603020205020403" pitchFamily="18" charset="0"/>
              </a:rPr>
              <a:t> kemik kaybı</a:t>
            </a:r>
          </a:p>
          <a:p>
            <a:endParaRPr lang="tr-TR" dirty="0"/>
          </a:p>
        </p:txBody>
      </p:sp>
      <p:pic>
        <p:nvPicPr>
          <p:cNvPr id="220" name="11 Resim" descr="sonaykontrol6ay 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4596" y="1402024"/>
            <a:ext cx="3898904" cy="25992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38" y="4136231"/>
            <a:ext cx="3079210" cy="231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DOKU DESTEĞİ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7381" y="1628800"/>
            <a:ext cx="10972800" cy="457200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Doku desteğinin değerlendirilmesi için aşağıdaki kriterler dikkate alınır:</a:t>
            </a:r>
          </a:p>
          <a:p>
            <a:pPr>
              <a:buNone/>
            </a:pPr>
            <a:endParaRPr lang="tr-TR" dirty="0" smtClean="0"/>
          </a:p>
          <a:p>
            <a:pPr>
              <a:buClr>
                <a:srgbClr val="FFFF00"/>
              </a:buClr>
            </a:pPr>
            <a:r>
              <a:rPr lang="tr-TR" dirty="0" err="1" smtClean="0"/>
              <a:t>Rezidüel</a:t>
            </a:r>
            <a:r>
              <a:rPr lang="tr-TR" dirty="0" smtClean="0"/>
              <a:t> </a:t>
            </a:r>
            <a:r>
              <a:rPr lang="tr-TR" dirty="0" err="1" smtClean="0"/>
              <a:t>kretin</a:t>
            </a:r>
            <a:r>
              <a:rPr lang="tr-TR" dirty="0" smtClean="0"/>
              <a:t> uzunluğu </a:t>
            </a:r>
          </a:p>
          <a:p>
            <a:pPr>
              <a:buClr>
                <a:srgbClr val="FFFF00"/>
              </a:buClr>
            </a:pPr>
            <a:r>
              <a:rPr lang="tr-TR" dirty="0" err="1" smtClean="0"/>
              <a:t>Rezidüel</a:t>
            </a:r>
            <a:r>
              <a:rPr lang="tr-TR" dirty="0" smtClean="0"/>
              <a:t> </a:t>
            </a:r>
            <a:r>
              <a:rPr lang="tr-TR" dirty="0" err="1" smtClean="0"/>
              <a:t>kretin</a:t>
            </a:r>
            <a:r>
              <a:rPr lang="tr-TR" dirty="0" smtClean="0"/>
              <a:t> konturu </a:t>
            </a:r>
          </a:p>
          <a:p>
            <a:pPr>
              <a:buClr>
                <a:srgbClr val="FFFF00"/>
              </a:buClr>
            </a:pPr>
            <a:r>
              <a:rPr lang="tr-TR" dirty="0" smtClean="0"/>
              <a:t>Destek kemik yapısı</a:t>
            </a:r>
          </a:p>
          <a:p>
            <a:pPr>
              <a:buClr>
                <a:srgbClr val="FFFF00"/>
              </a:buClr>
            </a:pPr>
            <a:r>
              <a:rPr lang="tr-TR" dirty="0" smtClean="0"/>
              <a:t>Mukozanın kalitesi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345" y="552583"/>
            <a:ext cx="6007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2543605" y="3861049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tr-TR" b="1" dirty="0" smtClean="0"/>
              <a:t> Uzun </a:t>
            </a:r>
            <a:r>
              <a:rPr lang="tr-TR" b="1" dirty="0" err="1" smtClean="0"/>
              <a:t>kret</a:t>
            </a:r>
            <a:r>
              <a:rPr lang="tr-TR" b="1" dirty="0" smtClean="0"/>
              <a:t>: </a:t>
            </a:r>
            <a:r>
              <a:rPr lang="tr-TR" dirty="0" smtClean="0"/>
              <a:t>Zayıf destek zayıf stabilizasyon. </a:t>
            </a:r>
          </a:p>
          <a:p>
            <a:pPr marL="342900" indent="-342900"/>
            <a:endParaRPr lang="tr-TR" dirty="0" smtClean="0"/>
          </a:p>
          <a:p>
            <a:pPr marL="342900" indent="-342900"/>
            <a:r>
              <a:rPr lang="tr-TR" b="1" dirty="0" smtClean="0"/>
              <a:t>(</a:t>
            </a:r>
            <a:r>
              <a:rPr lang="tr-TR" b="1" dirty="0"/>
              <a:t>B) Düz </a:t>
            </a:r>
            <a:r>
              <a:rPr lang="tr-TR" b="1" dirty="0" err="1"/>
              <a:t>kret</a:t>
            </a:r>
            <a:r>
              <a:rPr lang="tr-TR" b="1" dirty="0"/>
              <a:t>: </a:t>
            </a:r>
            <a:r>
              <a:rPr lang="tr-TR" dirty="0"/>
              <a:t>iyi destek, zayıf stabilizasyon</a:t>
            </a:r>
            <a:r>
              <a:rPr lang="tr-TR" dirty="0" smtClean="0"/>
              <a:t>.</a:t>
            </a:r>
            <a:endParaRPr lang="tr-TR" dirty="0"/>
          </a:p>
          <a:p>
            <a:pPr marL="342900" indent="-342900"/>
            <a:endParaRPr lang="tr-TR" dirty="0" smtClean="0"/>
          </a:p>
          <a:p>
            <a:pPr marL="342900" indent="-342900"/>
            <a:r>
              <a:rPr lang="tr-TR" b="1" dirty="0" smtClean="0"/>
              <a:t>(C</a:t>
            </a:r>
            <a:r>
              <a:rPr lang="tr-TR" b="1" dirty="0"/>
              <a:t>) İnce ve bıçak sırtı şeklindeki </a:t>
            </a:r>
            <a:r>
              <a:rPr lang="tr-TR" b="1" dirty="0" err="1"/>
              <a:t>kret</a:t>
            </a:r>
            <a:r>
              <a:rPr lang="tr-TR" b="1" dirty="0"/>
              <a:t>: </a:t>
            </a:r>
            <a:r>
              <a:rPr lang="tr-TR" dirty="0"/>
              <a:t>zayıf destek, zayıf stabilizasyon. </a:t>
            </a:r>
            <a:endParaRPr lang="tr-TR" dirty="0" smtClean="0"/>
          </a:p>
          <a:p>
            <a:pPr marL="342900" indent="-342900"/>
            <a:endParaRPr lang="tr-TR" dirty="0" smtClean="0"/>
          </a:p>
          <a:p>
            <a:pPr marL="342900" indent="-342900"/>
            <a:r>
              <a:rPr lang="tr-TR" b="1" dirty="0" smtClean="0"/>
              <a:t>(</a:t>
            </a:r>
            <a:r>
              <a:rPr lang="tr-TR" b="1" dirty="0"/>
              <a:t>D) </a:t>
            </a:r>
            <a:r>
              <a:rPr lang="tr-TR" b="1" dirty="0" err="1"/>
              <a:t>Kret</a:t>
            </a:r>
            <a:r>
              <a:rPr lang="tr-TR" b="1" dirty="0"/>
              <a:t> üzerindeki hareketli mukoza: </a:t>
            </a:r>
            <a:r>
              <a:rPr lang="tr-TR" dirty="0"/>
              <a:t>zayıf destek, zayıf stabilizasyon.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-291176" y="254208"/>
            <a:ext cx="4467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DOKU DESTEĞİ </a:t>
            </a:r>
            <a:endParaRPr lang="tr-TR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Alt çenede destek doku bölgeleri 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endParaRPr lang="tr-TR" sz="3200" dirty="0"/>
          </a:p>
        </p:txBody>
      </p:sp>
      <p:sp>
        <p:nvSpPr>
          <p:cNvPr id="4" name="3 Dikdörtgen"/>
          <p:cNvSpPr/>
          <p:nvPr/>
        </p:nvSpPr>
        <p:spPr>
          <a:xfrm>
            <a:off x="2735627" y="429309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(A) </a:t>
            </a:r>
            <a:r>
              <a:rPr lang="tr-TR" dirty="0" err="1" smtClean="0"/>
              <a:t>Bukkal</a:t>
            </a:r>
            <a:r>
              <a:rPr lang="tr-TR" dirty="0" smtClean="0"/>
              <a:t> düzlük bölgesi (</a:t>
            </a:r>
            <a:r>
              <a:rPr lang="tr-TR" dirty="0" err="1" smtClean="0"/>
              <a:t>primer</a:t>
            </a:r>
            <a:r>
              <a:rPr lang="tr-TR" dirty="0" smtClean="0"/>
              <a:t> destek), </a:t>
            </a:r>
            <a:br>
              <a:rPr lang="tr-TR" dirty="0" smtClean="0"/>
            </a:br>
            <a:endParaRPr lang="tr-TR" dirty="0" smtClean="0"/>
          </a:p>
          <a:p>
            <a:r>
              <a:rPr lang="tr-TR" dirty="0" smtClean="0"/>
              <a:t>(B) </a:t>
            </a:r>
            <a:r>
              <a:rPr lang="tr-TR" dirty="0" err="1" smtClean="0"/>
              <a:t>Retromolar</a:t>
            </a:r>
            <a:r>
              <a:rPr lang="tr-TR" dirty="0" smtClean="0"/>
              <a:t> üçgen bölgesi (doku yoğunluğuna bağlı olarak </a:t>
            </a:r>
            <a:r>
              <a:rPr lang="tr-TR" dirty="0" err="1" smtClean="0"/>
              <a:t>primer</a:t>
            </a:r>
            <a:r>
              <a:rPr lang="tr-TR" dirty="0" smtClean="0"/>
              <a:t> veya </a:t>
            </a:r>
            <a:r>
              <a:rPr lang="tr-TR" dirty="0" err="1" smtClean="0"/>
              <a:t>sekonder</a:t>
            </a:r>
            <a:r>
              <a:rPr lang="tr-TR" dirty="0" smtClean="0"/>
              <a:t> destek), </a:t>
            </a:r>
            <a:br>
              <a:rPr lang="tr-TR" dirty="0" smtClean="0"/>
            </a:br>
            <a:endParaRPr lang="tr-TR" dirty="0" smtClean="0"/>
          </a:p>
          <a:p>
            <a:r>
              <a:rPr lang="tr-TR" dirty="0" smtClean="0"/>
              <a:t>(C) </a:t>
            </a:r>
            <a:r>
              <a:rPr lang="tr-TR" dirty="0" err="1" smtClean="0"/>
              <a:t>Rezidüel</a:t>
            </a:r>
            <a:r>
              <a:rPr lang="tr-TR" dirty="0" smtClean="0"/>
              <a:t> </a:t>
            </a:r>
            <a:r>
              <a:rPr lang="tr-TR" dirty="0" err="1" smtClean="0"/>
              <a:t>kretin</a:t>
            </a:r>
            <a:r>
              <a:rPr lang="tr-TR" dirty="0" smtClean="0"/>
              <a:t> eğimleri (</a:t>
            </a:r>
            <a:r>
              <a:rPr lang="tr-TR" dirty="0" err="1" smtClean="0"/>
              <a:t>sekonder</a:t>
            </a:r>
            <a:r>
              <a:rPr lang="tr-TR" dirty="0" smtClean="0"/>
              <a:t> destek). 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606" y="1124744"/>
            <a:ext cx="5981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1371" y="404664"/>
            <a:ext cx="10972800" cy="139903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Üst çenede destek doku bölgeleri </a:t>
            </a:r>
            <a:r>
              <a:rPr lang="tr-TR" sz="4400" b="1" dirty="0" smtClean="0"/>
              <a:t/>
            </a:r>
            <a:br>
              <a:rPr lang="tr-TR" sz="4400" b="1" dirty="0" smtClean="0"/>
            </a:b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9" y="1196752"/>
            <a:ext cx="59309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831637" y="45811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UcParenBoth"/>
            </a:pPr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/>
              <a:t>rezidüel</a:t>
            </a:r>
            <a:r>
              <a:rPr lang="tr-TR" dirty="0"/>
              <a:t> </a:t>
            </a:r>
            <a:r>
              <a:rPr lang="tr-TR" dirty="0" err="1"/>
              <a:t>kret</a:t>
            </a:r>
            <a:r>
              <a:rPr lang="tr-TR" dirty="0"/>
              <a:t> alanları (</a:t>
            </a:r>
            <a:r>
              <a:rPr lang="tr-TR" dirty="0" err="1"/>
              <a:t>kret</a:t>
            </a:r>
            <a:r>
              <a:rPr lang="tr-TR" dirty="0"/>
              <a:t> tepeleri: </a:t>
            </a:r>
            <a:r>
              <a:rPr lang="tr-TR" dirty="0" err="1"/>
              <a:t>primer</a:t>
            </a:r>
            <a:r>
              <a:rPr lang="tr-TR" dirty="0"/>
              <a:t> destek, </a:t>
            </a:r>
            <a:r>
              <a:rPr lang="tr-TR" dirty="0" err="1"/>
              <a:t>kret</a:t>
            </a:r>
            <a:r>
              <a:rPr lang="tr-TR" dirty="0"/>
              <a:t> eğimleri: </a:t>
            </a:r>
            <a:r>
              <a:rPr lang="tr-TR" dirty="0" err="1"/>
              <a:t>sekonder</a:t>
            </a:r>
            <a:r>
              <a:rPr lang="tr-TR" dirty="0"/>
              <a:t> destek). </a:t>
            </a:r>
            <a:endParaRPr lang="tr-TR" dirty="0" smtClean="0"/>
          </a:p>
          <a:p>
            <a:pPr marL="342900" indent="-342900"/>
            <a:endParaRPr lang="tr-TR" dirty="0" smtClean="0"/>
          </a:p>
          <a:p>
            <a:pPr marL="342900" indent="-342900"/>
            <a:r>
              <a:rPr lang="tr-TR" dirty="0" smtClean="0"/>
              <a:t>(</a:t>
            </a:r>
            <a:r>
              <a:rPr lang="tr-TR" dirty="0"/>
              <a:t>B) Sert damağın </a:t>
            </a:r>
            <a:r>
              <a:rPr lang="tr-TR" dirty="0" err="1"/>
              <a:t>horizontal</a:t>
            </a:r>
            <a:r>
              <a:rPr lang="tr-TR" dirty="0"/>
              <a:t> parçaları (</a:t>
            </a:r>
            <a:r>
              <a:rPr lang="tr-TR" dirty="0" err="1"/>
              <a:t>primer</a:t>
            </a:r>
            <a:r>
              <a:rPr lang="tr-TR" dirty="0"/>
              <a:t> destek).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1981200" y="10287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800" dirty="0" smtClean="0"/>
          </a:p>
          <a:p>
            <a:pPr marL="0" indent="0" algn="ctr">
              <a:buFont typeface="Arial" pitchFamily="34" charset="0"/>
              <a:buNone/>
            </a:pPr>
            <a:r>
              <a:rPr lang="tr-TR" sz="2800" b="1" dirty="0" smtClean="0"/>
              <a:t>KAYNAKLAR</a:t>
            </a:r>
          </a:p>
          <a:p>
            <a:r>
              <a:rPr lang="tr-TR" sz="2800" dirty="0" err="1" smtClean="0"/>
              <a:t>Carr</a:t>
            </a:r>
            <a:r>
              <a:rPr lang="tr-TR" sz="2800" dirty="0" smtClean="0"/>
              <a:t> A, </a:t>
            </a:r>
            <a:r>
              <a:rPr lang="tr-TR" sz="2800" dirty="0" err="1" smtClean="0"/>
              <a:t>McGivney</a:t>
            </a:r>
            <a:r>
              <a:rPr lang="tr-TR" sz="2800" dirty="0" smtClean="0"/>
              <a:t> GP, Brown DT. </a:t>
            </a:r>
            <a:r>
              <a:rPr lang="tr-TR" sz="2800" dirty="0" err="1" smtClean="0"/>
              <a:t>McCracken’s</a:t>
            </a:r>
            <a:r>
              <a:rPr lang="tr-TR" sz="2800" dirty="0" smtClean="0"/>
              <a:t> </a:t>
            </a:r>
            <a:r>
              <a:rPr lang="tr-TR" sz="2800" dirty="0" err="1" smtClean="0"/>
              <a:t>Removable</a:t>
            </a:r>
            <a:r>
              <a:rPr lang="tr-TR" sz="2800" dirty="0" smtClean="0"/>
              <a:t> </a:t>
            </a:r>
            <a:r>
              <a:rPr lang="tr-TR" sz="2800" dirty="0" err="1" smtClean="0"/>
              <a:t>Partial</a:t>
            </a:r>
            <a:r>
              <a:rPr lang="tr-TR" sz="2800" dirty="0" smtClean="0"/>
              <a:t> </a:t>
            </a:r>
            <a:r>
              <a:rPr lang="tr-TR" sz="2800" dirty="0" err="1" smtClean="0"/>
              <a:t>Prosthodontics</a:t>
            </a:r>
            <a:r>
              <a:rPr lang="tr-TR" sz="2800" dirty="0" smtClean="0"/>
              <a:t>, 33. </a:t>
            </a:r>
            <a:r>
              <a:rPr lang="tr-TR" sz="2800" dirty="0" err="1" smtClean="0"/>
              <a:t>Edn</a:t>
            </a:r>
            <a:r>
              <a:rPr lang="tr-TR" sz="2800" dirty="0" smtClean="0"/>
              <a:t>. </a:t>
            </a:r>
            <a:r>
              <a:rPr lang="tr-TR" sz="2800" dirty="0" err="1" smtClean="0"/>
              <a:t>Elsevier</a:t>
            </a:r>
            <a:r>
              <a:rPr lang="tr-TR" sz="2800" dirty="0" smtClean="0"/>
              <a:t> </a:t>
            </a:r>
            <a:r>
              <a:rPr lang="tr-TR" sz="2800" dirty="0" err="1" smtClean="0"/>
              <a:t>Mosby</a:t>
            </a:r>
            <a:r>
              <a:rPr lang="tr-TR" sz="2800" dirty="0" smtClean="0"/>
              <a:t>, St. Louis, </a:t>
            </a:r>
            <a:r>
              <a:rPr lang="tr-TR" sz="2800" dirty="0" err="1" smtClean="0"/>
              <a:t>Missouri</a:t>
            </a:r>
            <a:r>
              <a:rPr lang="tr-TR" sz="2800" dirty="0" smtClean="0"/>
              <a:t>, 2005.</a:t>
            </a:r>
          </a:p>
          <a:p>
            <a:r>
              <a:rPr lang="tr-TR" sz="2800" dirty="0" smtClean="0"/>
              <a:t>Can G, </a:t>
            </a:r>
            <a:r>
              <a:rPr lang="tr-TR" sz="2800" dirty="0" err="1" smtClean="0"/>
              <a:t>Akaltan</a:t>
            </a:r>
            <a:r>
              <a:rPr lang="tr-TR" sz="2800" dirty="0" smtClean="0"/>
              <a:t> F. Hareketli Bölümlü Protezler Planlama. </a:t>
            </a:r>
            <a:r>
              <a:rPr lang="tr-TR" sz="2800" dirty="0" err="1" smtClean="0"/>
              <a:t>Yurtmim</a:t>
            </a:r>
            <a:r>
              <a:rPr lang="tr-TR" sz="2800" dirty="0" smtClean="0"/>
              <a:t> Yayınevi, 4. Baskı, 2018.</a:t>
            </a:r>
          </a:p>
          <a:p>
            <a:endParaRPr lang="tr-TR" dirty="0" smtClean="0"/>
          </a:p>
          <a:p>
            <a:pPr marL="0" indent="0">
              <a:buFont typeface="Arial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731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499907"/>
            <a:ext cx="9144000" cy="1030532"/>
          </a:xfrm>
        </p:spPr>
        <p:txBody>
          <a:bodyPr>
            <a:normAutofit/>
          </a:bodyPr>
          <a:lstStyle/>
          <a:p>
            <a:r>
              <a:rPr lang="tr-TR" sz="4800" dirty="0" smtClean="0">
                <a:solidFill>
                  <a:srgbClr val="FFFF00"/>
                </a:solidFill>
              </a:rPr>
              <a:t>HAREKETLİ BÖLÜMLÜ PROTEZLER</a:t>
            </a:r>
            <a:endParaRPr lang="tr-TR" sz="4800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6510" y="1634002"/>
            <a:ext cx="5827924" cy="4223804"/>
          </a:xfrm>
        </p:spPr>
        <p:txBody>
          <a:bodyPr>
            <a:normAutofit/>
          </a:bodyPr>
          <a:lstStyle/>
          <a:p>
            <a:endParaRPr lang="tr-TR" dirty="0" smtClean="0"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Rockwell" panose="02060603020205020403" pitchFamily="18" charset="0"/>
                <a:cs typeface="Times New Roman" panose="02020603050405020304" pitchFamily="18" charset="0"/>
              </a:rPr>
              <a:t>Kısmi dişsizlikte; kaybedilen </a:t>
            </a:r>
            <a:r>
              <a:rPr lang="tr-TR" dirty="0">
                <a:latin typeface="Rockwell" panose="02060603020205020403" pitchFamily="18" charset="0"/>
                <a:cs typeface="Times New Roman" panose="02020603050405020304" pitchFamily="18" charset="0"/>
              </a:rPr>
              <a:t>dişler ve  </a:t>
            </a:r>
            <a:r>
              <a:rPr lang="tr-TR" dirty="0" err="1">
                <a:latin typeface="Rockwell" panose="02060603020205020403" pitchFamily="18" charset="0"/>
                <a:cs typeface="Times New Roman" panose="02020603050405020304" pitchFamily="18" charset="0"/>
              </a:rPr>
              <a:t>kranio-fasiyal</a:t>
            </a:r>
            <a:r>
              <a:rPr lang="tr-TR" dirty="0">
                <a:latin typeface="Rockwell" panose="02060603020205020403" pitchFamily="18" charset="0"/>
                <a:cs typeface="Times New Roman" panose="02020603050405020304" pitchFamily="18" charset="0"/>
              </a:rPr>
              <a:t> </a:t>
            </a:r>
            <a:endParaRPr lang="tr-TR" dirty="0" smtClean="0"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Rockwell" panose="02060603020205020403" pitchFamily="18" charset="0"/>
                <a:cs typeface="Times New Roman" panose="02020603050405020304" pitchFamily="18" charset="0"/>
              </a:rPr>
              <a:t>dokuların yerine geçerek, </a:t>
            </a:r>
          </a:p>
          <a:p>
            <a:r>
              <a:rPr lang="tr-TR" dirty="0" smtClean="0">
                <a:latin typeface="Rockwell" panose="02060603020205020403" pitchFamily="18" charset="0"/>
                <a:cs typeface="Times New Roman" panose="02020603050405020304" pitchFamily="18" charset="0"/>
              </a:rPr>
              <a:t>hastanın ağız fonksiyonları (çiğneme ve konuşma), </a:t>
            </a:r>
            <a:r>
              <a:rPr lang="tr-TR" dirty="0">
                <a:latin typeface="Rockwell" panose="02060603020205020403" pitchFamily="18" charset="0"/>
                <a:cs typeface="Times New Roman" panose="02020603050405020304" pitchFamily="18" charset="0"/>
              </a:rPr>
              <a:t>konfor ve </a:t>
            </a:r>
            <a:r>
              <a:rPr lang="tr-TR" dirty="0" smtClean="0">
                <a:latin typeface="Rockwell" panose="02060603020205020403" pitchFamily="18" charset="0"/>
                <a:cs typeface="Times New Roman" panose="02020603050405020304" pitchFamily="18" charset="0"/>
              </a:rPr>
              <a:t>estetik görünümünü </a:t>
            </a:r>
            <a:r>
              <a:rPr lang="tr-TR" dirty="0">
                <a:latin typeface="Rockwell" panose="02060603020205020403" pitchFamily="18" charset="0"/>
                <a:cs typeface="Times New Roman" panose="02020603050405020304" pitchFamily="18" charset="0"/>
              </a:rPr>
              <a:t>restore </a:t>
            </a:r>
            <a:r>
              <a:rPr lang="tr-TR" dirty="0" smtClean="0">
                <a:latin typeface="Rockwell" panose="02060603020205020403" pitchFamily="18" charset="0"/>
                <a:cs typeface="Times New Roman" panose="02020603050405020304" pitchFamily="18" charset="0"/>
              </a:rPr>
              <a:t>eden apareylerdir</a:t>
            </a:r>
            <a:r>
              <a:rPr lang="tr-TR" dirty="0">
                <a:latin typeface="Rockwell" panose="02060603020205020403" pitchFamily="18" charset="0"/>
                <a:cs typeface="Times New Roman" panose="02020603050405020304" pitchFamily="18" charset="0"/>
              </a:rPr>
              <a:t>. </a:t>
            </a:r>
            <a:endParaRPr lang="tr-TR" dirty="0" smtClean="0"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Rockwell" panose="02060603020205020403" pitchFamily="18" charset="0"/>
                <a:cs typeface="Times New Roman" panose="02020603050405020304" pitchFamily="18" charset="0"/>
              </a:rPr>
              <a:t>Hastalar tarafından takılıp çıkarılabilir ve temizlikleri ağız dışında sağlanırlar.</a:t>
            </a:r>
            <a:endParaRPr lang="tr-TR" dirty="0">
              <a:latin typeface="Rockwell" panose="02060603020205020403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0159" y="143951"/>
            <a:ext cx="2562398" cy="170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696" y="1923268"/>
            <a:ext cx="3264008" cy="217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0034" y="4170553"/>
            <a:ext cx="3022523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487" y="4688255"/>
            <a:ext cx="253615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0635" y="346998"/>
            <a:ext cx="10515600" cy="1325563"/>
          </a:xfrm>
        </p:spPr>
        <p:txBody>
          <a:bodyPr/>
          <a:lstStyle/>
          <a:p>
            <a:r>
              <a:rPr lang="tr-TR" dirty="0" smtClean="0"/>
              <a:t>PROTETİK TEDAVİNİN TEMEL AMAÇLARI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300" y="1948179"/>
            <a:ext cx="5067300" cy="36750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Rockwell" panose="02060603020205020403" pitchFamily="18" charset="0"/>
              </a:rPr>
              <a:t>Ağız hastalıklarını önlemek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Rockwell" panose="02060603020205020403" pitchFamily="18" charset="0"/>
              </a:rPr>
              <a:t>Dişler ve ağız dokularının birbirleriyle olan ilişkilerini korumak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latin typeface="Rockwell" panose="02060603020205020403" pitchFamily="18" charset="0"/>
              </a:rPr>
              <a:t>S</a:t>
            </a:r>
            <a:r>
              <a:rPr lang="tr-TR" sz="2400" dirty="0" smtClean="0">
                <a:latin typeface="Rockwell" panose="02060603020205020403" pitchFamily="18" charset="0"/>
              </a:rPr>
              <a:t>ağlığını korumak ve devam ettirmek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Rockwell" panose="02060603020205020403" pitchFamily="18" charset="0"/>
              </a:rPr>
              <a:t>Ağız fonksiyonlarını (konfor, estetik, konuşma) yerine getirmek</a:t>
            </a:r>
            <a:endParaRPr lang="tr-TR" sz="2400" dirty="0">
              <a:latin typeface="Rockwell" panose="02060603020205020403" pitchFamily="18" charset="0"/>
            </a:endParaRPr>
          </a:p>
        </p:txBody>
      </p:sp>
      <p:pic>
        <p:nvPicPr>
          <p:cNvPr id="4" name="4 Resim" descr="ocak 2012 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8600" y="1457739"/>
            <a:ext cx="2411760" cy="1607840"/>
          </a:xfrm>
          <a:prstGeom prst="rect">
            <a:avLst/>
          </a:prstGeom>
        </p:spPr>
      </p:pic>
      <p:pic>
        <p:nvPicPr>
          <p:cNvPr id="5" name="9 Resim" descr="ocak 2012 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7236" y="1634390"/>
            <a:ext cx="2411760" cy="1607840"/>
          </a:xfrm>
          <a:prstGeom prst="rect">
            <a:avLst/>
          </a:prstGeom>
        </p:spPr>
      </p:pic>
      <p:pic>
        <p:nvPicPr>
          <p:cNvPr id="6" name="10 Resim" descr="ocak 2012 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0656" y="3819032"/>
            <a:ext cx="3492388" cy="2328259"/>
          </a:xfrm>
          <a:prstGeom prst="rect">
            <a:avLst/>
          </a:prstGeom>
        </p:spPr>
      </p:pic>
      <p:pic>
        <p:nvPicPr>
          <p:cNvPr id="7" name="11 Resim" descr="ocak 2012 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7236" y="3819032"/>
            <a:ext cx="3347864" cy="22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2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Rockwell" panose="02060603020205020403" pitchFamily="18" charset="0"/>
              </a:rPr>
              <a:t>PROTEZ ÇEŞİTLERİ</a:t>
            </a:r>
            <a:endParaRPr lang="tr-TR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123784"/>
              </p:ext>
            </p:extLst>
          </p:nvPr>
        </p:nvGraphicFramePr>
        <p:xfrm>
          <a:off x="495300" y="1397000"/>
          <a:ext cx="59055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3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Rockwell" panose="02060603020205020403" pitchFamily="18" charset="0"/>
              </a:rPr>
              <a:t>HAREKETLİ BÖLÜMLÜ PROTEZ ÇEŞİTLERİ</a:t>
            </a:r>
            <a:endParaRPr lang="tr-TR" dirty="0">
              <a:latin typeface="Rockwell" panose="02060603020205020403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317109"/>
              </p:ext>
            </p:extLst>
          </p:nvPr>
        </p:nvGraphicFramePr>
        <p:xfrm>
          <a:off x="838200" y="1825625"/>
          <a:ext cx="57404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71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Rockwell" panose="02060603020205020403" pitchFamily="18" charset="0"/>
              </a:rPr>
              <a:t>HAREKETLİ BÖLÜMLÜ PROTEZ ÇEŞİTLERİ</a:t>
            </a:r>
            <a:endParaRPr lang="tr-TR" dirty="0">
              <a:latin typeface="Rockwell" panose="02060603020205020403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817147"/>
              </p:ext>
            </p:extLst>
          </p:nvPr>
        </p:nvGraphicFramePr>
        <p:xfrm>
          <a:off x="838200" y="1825625"/>
          <a:ext cx="57404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1" descr="IMG_36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1691827"/>
            <a:ext cx="4038600" cy="2692400"/>
          </a:xfrm>
          <a:prstGeom prst="rect">
            <a:avLst/>
          </a:prstGeom>
          <a:noFill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45" y="4527694"/>
            <a:ext cx="2241010" cy="168372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4527694"/>
            <a:ext cx="2202910" cy="164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8800" y="95597"/>
            <a:ext cx="10515600" cy="1325563"/>
          </a:xfrm>
        </p:spPr>
        <p:txBody>
          <a:bodyPr/>
          <a:lstStyle/>
          <a:p>
            <a:pPr algn="ctr"/>
            <a:r>
              <a:rPr lang="tr-TR" dirty="0" smtClean="0">
                <a:latin typeface="Rockwell" panose="02060603020205020403" pitchFamily="18" charset="0"/>
              </a:rPr>
              <a:t>HAREKETLİ </a:t>
            </a:r>
            <a:r>
              <a:rPr lang="tr-TR" dirty="0">
                <a:latin typeface="Rockwell" panose="02060603020205020403" pitchFamily="18" charset="0"/>
              </a:rPr>
              <a:t>BÖLÜMLÜ </a:t>
            </a:r>
            <a:r>
              <a:rPr lang="tr-TR" dirty="0" smtClean="0">
                <a:latin typeface="Rockwell" panose="02060603020205020403" pitchFamily="18" charset="0"/>
              </a:rPr>
              <a:t>PROTEZ ÇEŞİTLERİ</a:t>
            </a:r>
            <a:endParaRPr lang="tr-TR" dirty="0">
              <a:latin typeface="Rockwell" panose="02060603020205020403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199968"/>
              </p:ext>
            </p:extLst>
          </p:nvPr>
        </p:nvGraphicFramePr>
        <p:xfrm>
          <a:off x="177800" y="1421160"/>
          <a:ext cx="52324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2 Resim" descr="IMG_36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6600" y="1357660"/>
            <a:ext cx="2880320" cy="19202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4 Resim" descr="IMG_36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4600" y="1357660"/>
            <a:ext cx="2689820" cy="17932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5 Resim" descr="IMG_369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4600" y="3651960"/>
            <a:ext cx="2771180" cy="18474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5355" y="3745178"/>
            <a:ext cx="3253665" cy="175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298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1318</Words>
  <Application>Microsoft Office PowerPoint</Application>
  <PresentationFormat>Geniş ekran</PresentationFormat>
  <Paragraphs>249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Rockwell</vt:lpstr>
      <vt:lpstr>Times New Roman</vt:lpstr>
      <vt:lpstr>Wingdings</vt:lpstr>
      <vt:lpstr>Office Theme</vt:lpstr>
      <vt:lpstr>HAREKETLİ BÖLÜMLÜ PROTEZLERE GİRİŞ</vt:lpstr>
      <vt:lpstr> </vt:lpstr>
      <vt:lpstr>DİŞ KAYBININ SONUÇLARI</vt:lpstr>
      <vt:lpstr>HAREKETLİ BÖLÜMLÜ PROTEZLER</vt:lpstr>
      <vt:lpstr>PROTETİK TEDAVİNİN TEMEL AMAÇLARI</vt:lpstr>
      <vt:lpstr>PROTEZ ÇEŞİTLERİ</vt:lpstr>
      <vt:lpstr>HAREKETLİ BÖLÜMLÜ PROTEZ ÇEŞİTLERİ</vt:lpstr>
      <vt:lpstr>HAREKETLİ BÖLÜMLÜ PROTEZ ÇEŞİTLERİ</vt:lpstr>
      <vt:lpstr>HAREKETLİ BÖLÜMLÜ PROTEZ ÇEŞİTLERİ</vt:lpstr>
      <vt:lpstr>HAREKETLİ BÖLÜMLÜ PROTEZ ÇEŞİTLERİ</vt:lpstr>
      <vt:lpstr>HAREKETLİ BÖLÜMLÜ PROTEZ ÇEŞİTLERİ: Fonksiyona Göre</vt:lpstr>
      <vt:lpstr>HAREKETLİ BÖLÜMLÜ PROTEZ ÇEŞİTLERİ: Fonksiyona Göre</vt:lpstr>
      <vt:lpstr>HAREKETLİ BÖLÜMLÜ PROTEZ ÇEŞİTLERİ: Fonksiyona Göre</vt:lpstr>
      <vt:lpstr>HAREKETLİ BÖLÜMLÜ PROTEZ ÇEŞİTLERİ: Fonksiyona Göre</vt:lpstr>
      <vt:lpstr>HAREKETLİ BÖLÜMLÜ PROTEZ ÇEŞİTLERİ</vt:lpstr>
      <vt:lpstr>HAREKETLİ BÖLÜMLÜ PROTEZ ÇEŞİTLERİ</vt:lpstr>
      <vt:lpstr>HAREKETLİ BÖLÜMLÜ PROTEZİN FAYDALARI</vt:lpstr>
      <vt:lpstr>KLASİK BÖLÜMLÜ PROTEZ BİLEŞENLERİ</vt:lpstr>
      <vt:lpstr>İSKELET (METAL KAİDELİ) BÖLÜMLÜ İSKELET PROTEZ BİLEŞENLERİ</vt:lpstr>
      <vt:lpstr>HAREKETLİ BÖLÜMLÜ (iskelet) PROTEZ  BİLEŞENLERİ</vt:lpstr>
      <vt:lpstr>HAREKETLİ BÖLÜMLÜ PROTEZ ENDİKASYONLARI</vt:lpstr>
      <vt:lpstr>HAREKETLİ BÖLÜMLÜ PROTEZİN SABİT PROTEZE TERCİH EDİLDİĞİ DURUMLAR</vt:lpstr>
      <vt:lpstr>HAREKETLİ BÖLÜMLÜ PROTEZİN TEMEL FONKSİYONLARI</vt:lpstr>
      <vt:lpstr>HAREKETLİ BÖLÜMLÜ PROTEZ DESTEKLERİ  Hareketli bölümlü protezler; dişler ve/veya rezidüel kret ve üzerindeki mukoza dokusundan destek alırlar. </vt:lpstr>
      <vt:lpstr>DİŞ DESTEĞİ </vt:lpstr>
      <vt:lpstr>Periodontal sağlık ve kron-kök oranı</vt:lpstr>
      <vt:lpstr>Kron-kök morfolojisi</vt:lpstr>
      <vt:lpstr>Arktaki konum</vt:lpstr>
      <vt:lpstr>Karşıt Oklüzyon</vt:lpstr>
      <vt:lpstr>DOKU DESTEĞİ </vt:lpstr>
      <vt:lpstr>PowerPoint Sunusu</vt:lpstr>
      <vt:lpstr>Alt çenede destek doku bölgeleri  </vt:lpstr>
      <vt:lpstr>Üst çenede destek doku bölgeleri 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HAREKETLİ BÖLÜMLÜ PROTEZLER</dc:title>
  <dc:creator>FUNDAAKALTAN</dc:creator>
  <cp:lastModifiedBy>FUNDAAKALTAN</cp:lastModifiedBy>
  <cp:revision>83</cp:revision>
  <dcterms:created xsi:type="dcterms:W3CDTF">2017-02-06T07:38:26Z</dcterms:created>
  <dcterms:modified xsi:type="dcterms:W3CDTF">2020-01-17T10:11:06Z</dcterms:modified>
</cp:coreProperties>
</file>