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28.01.2020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4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7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3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9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dirty="0"/>
              <a:t>8</a:t>
            </a:r>
            <a:r>
              <a:rPr lang="tr-TR" sz="3200" b="1" dirty="0" smtClean="0"/>
              <a:t>th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4063219" y="525067"/>
            <a:ext cx="398936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Leaf Structural Type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/>
          </a:p>
        </p:txBody>
      </p:sp>
      <p:grpSp>
        <p:nvGrpSpPr>
          <p:cNvPr id="2" name="Grup 1"/>
          <p:cNvGrpSpPr/>
          <p:nvPr/>
        </p:nvGrpSpPr>
        <p:grpSpPr>
          <a:xfrm>
            <a:off x="1133341" y="1676399"/>
            <a:ext cx="10740979" cy="4479701"/>
            <a:chOff x="1600200" y="1676400"/>
            <a:chExt cx="9067800" cy="3513138"/>
          </a:xfrm>
        </p:grpSpPr>
        <p:pic>
          <p:nvPicPr>
            <p:cNvPr id="50178" name="Picture 6" descr="P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676400"/>
              <a:ext cx="8915400" cy="351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0" name="Rectangle 3"/>
            <p:cNvSpPr>
              <a:spLocks noChangeArrowheads="1"/>
            </p:cNvSpPr>
            <p:nvPr/>
          </p:nvSpPr>
          <p:spPr bwMode="auto">
            <a:xfrm>
              <a:off x="1676400" y="4495800"/>
              <a:ext cx="10668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1" name="Rectangle 4"/>
            <p:cNvSpPr>
              <a:spLocks noChangeArrowheads="1"/>
            </p:cNvSpPr>
            <p:nvPr/>
          </p:nvSpPr>
          <p:spPr bwMode="auto">
            <a:xfrm>
              <a:off x="1981200" y="3124200"/>
              <a:ext cx="10668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2" name="Rectangle 5"/>
            <p:cNvSpPr>
              <a:spLocks noChangeArrowheads="1"/>
            </p:cNvSpPr>
            <p:nvPr/>
          </p:nvSpPr>
          <p:spPr bwMode="auto">
            <a:xfrm>
              <a:off x="2514600" y="2895600"/>
              <a:ext cx="6858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3" name="Rectangle 6"/>
            <p:cNvSpPr>
              <a:spLocks noChangeArrowheads="1"/>
            </p:cNvSpPr>
            <p:nvPr/>
          </p:nvSpPr>
          <p:spPr bwMode="auto">
            <a:xfrm>
              <a:off x="2895600" y="2971800"/>
              <a:ext cx="10668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4" name="Rectangle 7"/>
            <p:cNvSpPr>
              <a:spLocks noChangeArrowheads="1"/>
            </p:cNvSpPr>
            <p:nvPr/>
          </p:nvSpPr>
          <p:spPr bwMode="auto">
            <a:xfrm>
              <a:off x="5257800" y="4495800"/>
              <a:ext cx="10668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5" name="Rectangle 8"/>
            <p:cNvSpPr>
              <a:spLocks noChangeArrowheads="1"/>
            </p:cNvSpPr>
            <p:nvPr/>
          </p:nvSpPr>
          <p:spPr bwMode="auto">
            <a:xfrm>
              <a:off x="7391400" y="4495800"/>
              <a:ext cx="13716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50186" name="Rectangle 9"/>
            <p:cNvSpPr>
              <a:spLocks noChangeArrowheads="1"/>
            </p:cNvSpPr>
            <p:nvPr/>
          </p:nvSpPr>
          <p:spPr bwMode="auto">
            <a:xfrm>
              <a:off x="9296400" y="4495800"/>
              <a:ext cx="1371600" cy="381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90487" tIns="44450" rIns="90487" bIns="4445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911351" y="3124201"/>
              <a:ext cx="7080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bract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17750" y="2819401"/>
              <a:ext cx="1041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bractlets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429001" y="2971801"/>
              <a:ext cx="6572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scale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600200" y="4419601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phyllode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105400" y="4648201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spine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7239000" y="4572001"/>
              <a:ext cx="1447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tendril (leaf)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9144000" y="4572001"/>
              <a:ext cx="1447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unifacial leaf</a:t>
              </a:r>
              <a:endParaRPr lang="en-US" altLang="en-US" sz="18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49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7"/>
          <a:stretch>
            <a:fillRect/>
          </a:stretch>
        </p:blipFill>
        <p:spPr bwMode="auto">
          <a:xfrm>
            <a:off x="1676400" y="1371600"/>
            <a:ext cx="8858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23"/>
          <p:cNvSpPr txBox="1">
            <a:spLocks noChangeArrowheads="1"/>
          </p:cNvSpPr>
          <p:nvPr/>
        </p:nvSpPr>
        <p:spPr bwMode="auto">
          <a:xfrm>
            <a:off x="4833131" y="530863"/>
            <a:ext cx="22812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Type / Parts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8852" name="Rectangle 24"/>
          <p:cNvSpPr>
            <a:spLocks noChangeArrowheads="1"/>
          </p:cNvSpPr>
          <p:nvPr/>
        </p:nvSpPr>
        <p:spPr bwMode="auto">
          <a:xfrm>
            <a:off x="4191000" y="4648200"/>
            <a:ext cx="1905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8853" name="Rectangle 25"/>
          <p:cNvSpPr>
            <a:spLocks noChangeArrowheads="1"/>
          </p:cNvSpPr>
          <p:nvPr/>
        </p:nvSpPr>
        <p:spPr bwMode="auto">
          <a:xfrm>
            <a:off x="6705600" y="46482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8854" name="Rectangle 26"/>
          <p:cNvSpPr>
            <a:spLocks noChangeArrowheads="1"/>
          </p:cNvSpPr>
          <p:nvPr/>
        </p:nvSpPr>
        <p:spPr bwMode="auto">
          <a:xfrm>
            <a:off x="8229600" y="4648200"/>
            <a:ext cx="1905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8855" name="Rectangle 27"/>
          <p:cNvSpPr>
            <a:spLocks noChangeArrowheads="1"/>
          </p:cNvSpPr>
          <p:nvPr/>
        </p:nvSpPr>
        <p:spPr bwMode="auto">
          <a:xfrm>
            <a:off x="2438400" y="4572000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8856" name="Rectangle 28"/>
          <p:cNvSpPr>
            <a:spLocks noChangeArrowheads="1"/>
          </p:cNvSpPr>
          <p:nvPr/>
        </p:nvSpPr>
        <p:spPr bwMode="auto">
          <a:xfrm>
            <a:off x="6781800" y="2971800"/>
            <a:ext cx="1295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25725" y="4662488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simple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8201" y="4689476"/>
            <a:ext cx="1222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pinnately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compound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29400" y="2895601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imparipinnate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81800" y="46624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paripinnate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05800" y="4648201"/>
            <a:ext cx="1752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bipinnately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compound</a:t>
            </a:r>
            <a:endParaRPr lang="en-US" altLang="en-US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06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b="27501"/>
          <a:stretch>
            <a:fillRect/>
          </a:stretch>
        </p:blipFill>
        <p:spPr bwMode="auto">
          <a:xfrm>
            <a:off x="1676400" y="1981200"/>
            <a:ext cx="885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833131" y="838838"/>
            <a:ext cx="22812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Type / Parts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267200" y="1676400"/>
            <a:ext cx="5638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400800" y="45720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828800" y="4800600"/>
            <a:ext cx="4038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638800" y="4648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524000" y="4648200"/>
            <a:ext cx="533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8534400" y="45720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057400" y="45720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343400" y="44958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60638" y="5070476"/>
            <a:ext cx="21637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ternately compound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= trifoliolate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28800" y="4648201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palmate-ternate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114800" y="4648201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pinnate-ternate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629400" y="4648201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biternately compound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686800" y="4648201"/>
            <a:ext cx="1752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palmately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compound</a:t>
            </a:r>
            <a:endParaRPr lang="en-US" altLang="en-US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25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3" b="-4999"/>
          <a:stretch>
            <a:fillRect/>
          </a:stretch>
        </p:blipFill>
        <p:spPr bwMode="auto">
          <a:xfrm>
            <a:off x="1676400" y="2130425"/>
            <a:ext cx="8858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879169" y="991238"/>
            <a:ext cx="228126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Type / Parts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6248400" y="44196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49" name="Rectangle 9"/>
          <p:cNvSpPr>
            <a:spLocks noChangeArrowheads="1"/>
          </p:cNvSpPr>
          <p:nvPr/>
        </p:nvSpPr>
        <p:spPr bwMode="auto">
          <a:xfrm>
            <a:off x="8534400" y="441960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2057400" y="44958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51" name="Rectangle 11"/>
          <p:cNvSpPr>
            <a:spLocks noChangeArrowheads="1"/>
          </p:cNvSpPr>
          <p:nvPr/>
        </p:nvSpPr>
        <p:spPr bwMode="auto">
          <a:xfrm>
            <a:off x="3048000" y="190182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52" name="Rectangle 12"/>
          <p:cNvSpPr>
            <a:spLocks noChangeArrowheads="1"/>
          </p:cNvSpPr>
          <p:nvPr/>
        </p:nvSpPr>
        <p:spPr bwMode="auto">
          <a:xfrm>
            <a:off x="4267200" y="45720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2953" name="Rectangle 13"/>
          <p:cNvSpPr>
            <a:spLocks noChangeArrowheads="1"/>
          </p:cNvSpPr>
          <p:nvPr/>
        </p:nvSpPr>
        <p:spPr bwMode="auto">
          <a:xfrm>
            <a:off x="4343400" y="3200400"/>
            <a:ext cx="1295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60589" y="473868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unifoliolate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06900" y="3124201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geminate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43401" y="4724401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bigeminate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48400" y="47386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geminate-pinnate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534400" y="47244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costa-palmate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94076"/>
            <a:ext cx="8839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7"/>
          <p:cNvSpPr>
            <a:spLocks noChangeArrowheads="1"/>
          </p:cNvSpPr>
          <p:nvPr/>
        </p:nvSpPr>
        <p:spPr bwMode="auto">
          <a:xfrm>
            <a:off x="2743200" y="53752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4996" name="Rectangle 8"/>
          <p:cNvSpPr>
            <a:spLocks noChangeArrowheads="1"/>
          </p:cNvSpPr>
          <p:nvPr/>
        </p:nvSpPr>
        <p:spPr bwMode="auto">
          <a:xfrm>
            <a:off x="3962400" y="53752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4997" name="Rectangle 9"/>
          <p:cNvSpPr>
            <a:spLocks noChangeArrowheads="1"/>
          </p:cNvSpPr>
          <p:nvPr/>
        </p:nvSpPr>
        <p:spPr bwMode="auto">
          <a:xfrm>
            <a:off x="5867400" y="54514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4998" name="Rectangle 10"/>
          <p:cNvSpPr>
            <a:spLocks noChangeArrowheads="1"/>
          </p:cNvSpPr>
          <p:nvPr/>
        </p:nvSpPr>
        <p:spPr bwMode="auto">
          <a:xfrm>
            <a:off x="7010400" y="53752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4999" name="Rectangle 11"/>
          <p:cNvSpPr>
            <a:spLocks noChangeArrowheads="1"/>
          </p:cNvSpPr>
          <p:nvPr/>
        </p:nvSpPr>
        <p:spPr bwMode="auto">
          <a:xfrm>
            <a:off x="8229600" y="53752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5000" name="Rectangle 12"/>
          <p:cNvSpPr>
            <a:spLocks noChangeArrowheads="1"/>
          </p:cNvSpPr>
          <p:nvPr/>
        </p:nvSpPr>
        <p:spPr bwMode="auto">
          <a:xfrm>
            <a:off x="1524000" y="5451475"/>
            <a:ext cx="1219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5001" name="Rectangle 14"/>
          <p:cNvSpPr>
            <a:spLocks noChangeArrowheads="1"/>
          </p:cNvSpPr>
          <p:nvPr/>
        </p:nvSpPr>
        <p:spPr bwMode="auto">
          <a:xfrm>
            <a:off x="9448800" y="5222875"/>
            <a:ext cx="1219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0" y="5451476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petiolate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71788" y="5465763"/>
            <a:ext cx="785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sessile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49714" y="5451476"/>
            <a:ext cx="113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sheathing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562600" y="5451476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decurrent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629400" y="5451476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amplexicaul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153400" y="5451476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perfoliate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372600" y="5451476"/>
            <a:ext cx="1295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connate-perfoliate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pic>
        <p:nvPicPr>
          <p:cNvPr id="85009" name="Picture 1" descr="Claytonia_perfoliata_s_p3-MTRP-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549" r="29166" b="7912"/>
          <a:stretch>
            <a:fillRect/>
          </a:stretch>
        </p:blipFill>
        <p:spPr bwMode="auto">
          <a:xfrm>
            <a:off x="9067800" y="1524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0" name="Picture 2" descr="amplexicaul-Sonch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676400"/>
            <a:ext cx="238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0834" r="23578" b="35001"/>
          <a:stretch>
            <a:fillRect/>
          </a:stretch>
        </p:blipFill>
        <p:spPr bwMode="auto">
          <a:xfrm>
            <a:off x="5562600" y="1524000"/>
            <a:ext cx="1454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2" name="Text Box 3"/>
          <p:cNvSpPr txBox="1">
            <a:spLocks noChangeArrowheads="1"/>
          </p:cNvSpPr>
          <p:nvPr/>
        </p:nvSpPr>
        <p:spPr bwMode="auto">
          <a:xfrm>
            <a:off x="4900614" y="263525"/>
            <a:ext cx="2238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Attachment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9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7"/>
          <p:cNvSpPr txBox="1">
            <a:spLocks noChangeArrowheads="1"/>
          </p:cNvSpPr>
          <p:nvPr/>
        </p:nvSpPr>
        <p:spPr bwMode="auto">
          <a:xfrm>
            <a:off x="4962627" y="-2537"/>
            <a:ext cx="190956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Venation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70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763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752600" y="2743200"/>
            <a:ext cx="1143000" cy="457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81200" y="6096000"/>
            <a:ext cx="1219200" cy="5334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05200" y="2819400"/>
            <a:ext cx="1371600" cy="457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934200" y="2819400"/>
            <a:ext cx="1371600" cy="457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915400" y="2819400"/>
            <a:ext cx="1371600" cy="457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572000" y="6172200"/>
            <a:ext cx="1143000" cy="381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39000" y="6172200"/>
            <a:ext cx="1371600" cy="381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86800" y="6172200"/>
            <a:ext cx="1524000" cy="381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4963421" y="-2537"/>
            <a:ext cx="190956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Leaf Venation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50800"/>
            <a:ext cx="752633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0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188</TotalTime>
  <Words>73</Words>
  <Application>Microsoft Office PowerPoint</Application>
  <PresentationFormat>Geniş ekran</PresentationFormat>
  <Paragraphs>46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Cambria</vt:lpstr>
      <vt:lpstr>Helvetica</vt:lpstr>
      <vt:lpstr>Times</vt:lpstr>
      <vt:lpstr>Bulutlar tasarım şablonu</vt:lpstr>
      <vt:lpstr>BIO 206  PLANT MORPHOLOGY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13</cp:revision>
  <dcterms:created xsi:type="dcterms:W3CDTF">2020-01-28T17:23:05Z</dcterms:created>
  <dcterms:modified xsi:type="dcterms:W3CDTF">2020-01-28T20:43:42Z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