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9"/>
  </p:notesMasterIdLst>
  <p:sldIdLst>
    <p:sldId id="256" r:id="rId2"/>
    <p:sldId id="265" r:id="rId3"/>
    <p:sldId id="264" r:id="rId4"/>
    <p:sldId id="257" r:id="rId5"/>
    <p:sldId id="259" r:id="rId6"/>
    <p:sldId id="258" r:id="rId7"/>
    <p:sldId id="266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37354-307A-4DB5-A010-A2384C4321AC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47363-8706-4CC1-91FD-93D34340433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916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79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547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940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84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84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38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241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71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854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12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7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5FEE-2E58-41CF-9205-4D5D04550655}" type="datetimeFigureOut">
              <a:rPr lang="tr-TR" smtClean="0"/>
              <a:t>20.04.2020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F2033-2FCC-46C5-9166-2FBF30729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054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856" y="1843279"/>
            <a:ext cx="10554511" cy="2387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</a:t>
            </a:r>
            <a:r>
              <a:rPr lang="tr-TR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 THE </a:t>
            </a:r>
            <a:r>
              <a:rPr lang="tr-TR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FIXED POINT ITERATION AND THE NEWTON RAPHSON</a:t>
            </a:r>
            <a:br>
              <a:rPr lang="tr-TR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</a:t>
            </a:r>
            <a:r>
              <a:rPr lang="tr-TR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</a:t>
            </a:r>
            <a:r>
              <a:rPr lang="en-US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PYTHON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43258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764" y="1828894"/>
            <a:ext cx="3271947" cy="2726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48" y="1828894"/>
            <a:ext cx="5221191" cy="27266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08551" y="1329875"/>
            <a:ext cx="2772383" cy="42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FIXED POINT ITERATION</a:t>
            </a:r>
            <a:endParaRPr lang="tr-TR" dirty="0"/>
          </a:p>
        </p:txBody>
      </p:sp>
      <p:sp>
        <p:nvSpPr>
          <p:cNvPr id="7" name="Rounded Rectangle 6"/>
          <p:cNvSpPr/>
          <p:nvPr/>
        </p:nvSpPr>
        <p:spPr>
          <a:xfrm>
            <a:off x="7699545" y="1329875"/>
            <a:ext cx="2772383" cy="42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NEWTON METHOD</a:t>
            </a:r>
            <a:endParaRPr lang="tr-TR" dirty="0"/>
          </a:p>
        </p:txBody>
      </p:sp>
      <p:sp>
        <p:nvSpPr>
          <p:cNvPr id="12" name="Rounded Rectangle 11"/>
          <p:cNvSpPr/>
          <p:nvPr/>
        </p:nvSpPr>
        <p:spPr>
          <a:xfrm>
            <a:off x="2098521" y="4922195"/>
            <a:ext cx="3192441" cy="982493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f(x</a:t>
            </a:r>
            <a:r>
              <a:rPr lang="tr-T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tr-TR" sz="1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tr-T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	x</a:t>
            </a:r>
            <a:r>
              <a:rPr lang="tr-TR" sz="1600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tr-T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-x – 1=0</a:t>
            </a:r>
          </a:p>
          <a:p>
            <a:pPr algn="just"/>
            <a:endParaRPr lang="tr-TR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tr-TR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g(x</a:t>
            </a:r>
            <a:r>
              <a:rPr lang="tr-T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		x=1+1/x</a:t>
            </a:r>
            <a:endParaRPr lang="tr-TR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828979" y="5086080"/>
            <a:ext cx="932087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Right Arrow 13"/>
          <p:cNvSpPr/>
          <p:nvPr/>
        </p:nvSpPr>
        <p:spPr>
          <a:xfrm>
            <a:off x="2828979" y="5561249"/>
            <a:ext cx="932087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30"/>
    </mc:Choice>
    <mc:Fallback xmlns="">
      <p:transition spd="slow" advTm="13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4" x="660400" y="5232400"/>
          <p14:tracePt t="6838" x="1485900" y="4927600"/>
          <p14:tracePt t="6848" x="1543050" y="4908550"/>
          <p14:tracePt t="6855" x="1555750" y="4908550"/>
          <p14:tracePt t="6871" x="1619250" y="4889500"/>
          <p14:tracePt t="6888" x="1689100" y="4876800"/>
          <p14:tracePt t="6905" x="1765300" y="4876800"/>
          <p14:tracePt t="6921" x="1822450" y="4876800"/>
          <p14:tracePt t="6938" x="1936750" y="4864100"/>
          <p14:tracePt t="6955" x="2063750" y="4857750"/>
          <p14:tracePt t="6971" x="2222500" y="4845050"/>
          <p14:tracePt t="6988" x="2349500" y="4826000"/>
          <p14:tracePt t="7005" x="2432050" y="4806950"/>
          <p14:tracePt t="7021" x="2527300" y="4787900"/>
          <p14:tracePt t="7038" x="2578100" y="4762500"/>
          <p14:tracePt t="7055" x="2622550" y="4749800"/>
          <p14:tracePt t="7071" x="2667000" y="4730750"/>
          <p14:tracePt t="7105" x="2679700" y="4730750"/>
          <p14:tracePt t="7126" x="2686050" y="4730750"/>
          <p14:tracePt t="7138" x="2692400" y="4724400"/>
          <p14:tracePt t="7155" x="2705100" y="4724400"/>
          <p14:tracePt t="7171" x="2717800" y="4711700"/>
          <p14:tracePt t="7188" x="2743200" y="4705350"/>
          <p14:tracePt t="7205" x="2749550" y="4705350"/>
          <p14:tracePt t="7221" x="2762250" y="4705350"/>
          <p14:tracePt t="7238" x="2768600" y="4705350"/>
          <p14:tracePt t="7338" x="2774950" y="4705350"/>
          <p14:tracePt t="7348" x="2787650" y="4705350"/>
          <p14:tracePt t="7358" x="2794000" y="4705350"/>
          <p14:tracePt t="7371" x="2800350" y="4705350"/>
          <p14:tracePt t="7388" x="2819400" y="4705350"/>
          <p14:tracePt t="7404" x="2863850" y="4718050"/>
          <p14:tracePt t="7421" x="2901950" y="4718050"/>
          <p14:tracePt t="7438" x="2921000" y="4718050"/>
          <p14:tracePt t="7454" x="2933700" y="4724400"/>
          <p14:tracePt t="7488" x="2940050" y="4724400"/>
          <p14:tracePt t="7505" x="2952750" y="4730750"/>
          <p14:tracePt t="7530" x="2971800" y="4730750"/>
          <p14:tracePt t="7538" x="2978150" y="4730750"/>
          <p14:tracePt t="7554" x="3016250" y="4730750"/>
          <p14:tracePt t="7571" x="3041650" y="4730750"/>
          <p14:tracePt t="7588" x="3092450" y="4730750"/>
          <p14:tracePt t="7604" x="3175000" y="4730750"/>
          <p14:tracePt t="7621" x="3232150" y="4730750"/>
          <p14:tracePt t="7638" x="3282950" y="4730750"/>
          <p14:tracePt t="7654" x="3308350" y="4730750"/>
          <p14:tracePt t="7671" x="3365500" y="4730750"/>
          <p14:tracePt t="7688" x="3384550" y="4730750"/>
          <p14:tracePt t="7704" x="3422650" y="4730750"/>
          <p14:tracePt t="7721" x="3479800" y="4730750"/>
          <p14:tracePt t="7738" x="3543300" y="4730750"/>
          <p14:tracePt t="7754" x="3587750" y="4724400"/>
          <p14:tracePt t="7771" x="3594100" y="4724400"/>
          <p14:tracePt t="7788" x="3613150" y="4718050"/>
          <p14:tracePt t="7804" x="3638550" y="4705350"/>
          <p14:tracePt t="7821" x="3657600" y="4699000"/>
          <p14:tracePt t="7837" x="3708400" y="4673600"/>
          <p14:tracePt t="7854" x="3727450" y="4667250"/>
          <p14:tracePt t="7871" x="3765550" y="4648200"/>
          <p14:tracePt t="7887" x="3784600" y="4635500"/>
          <p14:tracePt t="7904" x="3797300" y="4629150"/>
          <p14:tracePt t="7921" x="3803650" y="4622800"/>
          <p14:tracePt t="7954" x="3810000" y="4610100"/>
          <p14:tracePt t="8058" x="3810000" y="4629150"/>
          <p14:tracePt t="8064" x="3810000" y="4635500"/>
          <p14:tracePt t="8074" x="3803650" y="4654550"/>
          <p14:tracePt t="8087" x="3797300" y="4660900"/>
          <p14:tracePt t="8104" x="3752850" y="4705350"/>
          <p14:tracePt t="8121" x="3695700" y="4749800"/>
          <p14:tracePt t="8137" x="3670300" y="4762500"/>
          <p14:tracePt t="8154" x="3619500" y="4781550"/>
          <p14:tracePt t="8171" x="3600450" y="4794250"/>
          <p14:tracePt t="8290" x="3594100" y="4794250"/>
          <p14:tracePt t="8296" x="3600450" y="4794250"/>
          <p14:tracePt t="8304" x="3606800" y="4794250"/>
          <p14:tracePt t="8320" x="3670300" y="4787900"/>
          <p14:tracePt t="8337" x="3746500" y="4787900"/>
          <p14:tracePt t="8354" x="3873500" y="4787900"/>
          <p14:tracePt t="8370" x="3962400" y="4787900"/>
          <p14:tracePt t="8387" x="4083050" y="4768850"/>
          <p14:tracePt t="8404" x="4171950" y="4768850"/>
          <p14:tracePt t="8420" x="4210050" y="4768850"/>
          <p14:tracePt t="8437" x="4318000" y="4781550"/>
          <p14:tracePt t="8454" x="4476750" y="4794250"/>
          <p14:tracePt t="8470" x="4648200" y="4813300"/>
          <p14:tracePt t="8487" x="4826000" y="4826000"/>
          <p14:tracePt t="8504" x="5067300" y="4845050"/>
          <p14:tracePt t="8520" x="5340350" y="4857750"/>
          <p14:tracePt t="8537" x="5505450" y="4889500"/>
          <p14:tracePt t="8554" x="5829300" y="4933950"/>
          <p14:tracePt t="8570" x="6089650" y="4978400"/>
          <p14:tracePt t="8587" x="6330950" y="5003800"/>
          <p14:tracePt t="8604" x="6496050" y="5016500"/>
          <p14:tracePt t="8620" x="6604000" y="5022850"/>
          <p14:tracePt t="8637" x="6762750" y="5029200"/>
          <p14:tracePt t="8654" x="6908800" y="5048250"/>
          <p14:tracePt t="8670" x="7194550" y="5054600"/>
          <p14:tracePt t="8687" x="7410450" y="5067300"/>
          <p14:tracePt t="8703" x="7512050" y="5086350"/>
          <p14:tracePt t="8720" x="7943850" y="5111750"/>
          <p14:tracePt t="8737" x="8096250" y="5111750"/>
          <p14:tracePt t="8753" x="8286750" y="5111750"/>
          <p14:tracePt t="8770" x="8451850" y="5111750"/>
          <p14:tracePt t="8787" x="8585200" y="5111750"/>
          <p14:tracePt t="8803" x="8686800" y="5111750"/>
          <p14:tracePt t="8820" x="8750300" y="5111750"/>
          <p14:tracePt t="8837" x="8877300" y="5111750"/>
          <p14:tracePt t="8853" x="8966200" y="5111750"/>
          <p14:tracePt t="8870" x="9067800" y="5111750"/>
          <p14:tracePt t="8887" x="9144000" y="5086350"/>
          <p14:tracePt t="8903" x="9150350" y="5080000"/>
          <p14:tracePt t="8920" x="9188450" y="5067300"/>
          <p14:tracePt t="8937" x="9239250" y="5035550"/>
          <p14:tracePt t="8953" x="9258300" y="5022850"/>
          <p14:tracePt t="8970" x="9271000" y="5016500"/>
          <p14:tracePt t="9155" x="9264650" y="5016500"/>
          <p14:tracePt t="9164" x="9251950" y="5016500"/>
          <p14:tracePt t="9170" x="9232900" y="5016500"/>
          <p14:tracePt t="9186" x="9201150" y="5016500"/>
          <p14:tracePt t="9203" x="9150350" y="5016500"/>
          <p14:tracePt t="9220" x="9061450" y="5010150"/>
          <p14:tracePt t="9236" x="9023350" y="4991100"/>
          <p14:tracePt t="9253" x="8985250" y="4984750"/>
          <p14:tracePt t="9270" x="8966200" y="4984750"/>
          <p14:tracePt t="9286" x="8883650" y="4984750"/>
          <p14:tracePt t="9303" x="8858250" y="4984750"/>
          <p14:tracePt t="9320" x="8788400" y="4984750"/>
          <p14:tracePt t="9336" x="8743950" y="4978400"/>
          <p14:tracePt t="9353" x="8724900" y="4953000"/>
          <p14:tracePt t="9991" x="8724900" y="4927600"/>
          <p14:tracePt t="10007" x="8724900" y="4921250"/>
          <p14:tracePt t="10183" x="8724900" y="4914900"/>
          <p14:tracePt t="14597" x="8731250" y="4914900"/>
          <p14:tracePt t="14607" x="8737600" y="4914900"/>
          <p14:tracePt t="25773" x="8750300" y="4914900"/>
          <p14:tracePt t="25777" x="8794750" y="4883150"/>
          <p14:tracePt t="25797" x="8801100" y="4883150"/>
          <p14:tracePt t="25913" x="8807450" y="4876800"/>
          <p14:tracePt t="25927" x="8813800" y="4870450"/>
          <p14:tracePt t="25957" x="8813800" y="4864100"/>
          <p14:tracePt t="25967" x="8820150" y="4857750"/>
          <p14:tracePt t="25977" x="8820150" y="4851400"/>
          <p14:tracePt t="25991" x="8826500" y="4838700"/>
          <p14:tracePt t="26008" x="8826500" y="4832350"/>
          <p14:tracePt t="26024" x="8832850" y="4832350"/>
          <p14:tracePt t="26041" x="8832850" y="4826000"/>
          <p14:tracePt t="26065" x="8832850" y="4819650"/>
          <p14:tracePt t="26075" x="8832850" y="4813300"/>
          <p14:tracePt t="26105" x="8839200" y="4813300"/>
          <p14:tracePt t="26115" x="8839200" y="4800600"/>
          <p14:tracePt t="26125" x="8845550" y="4800600"/>
          <p14:tracePt t="26141" x="8845550" y="4787900"/>
          <p14:tracePt t="26158" x="8851900" y="4775200"/>
          <p14:tracePt t="26174" x="8851900" y="4749800"/>
          <p14:tracePt t="26191" x="8851900" y="4737100"/>
          <p14:tracePt t="26208" x="8851900" y="4730750"/>
          <p14:tracePt t="26224" x="8851900" y="4724400"/>
          <p14:tracePt t="26241" x="8870950" y="4686300"/>
          <p14:tracePt t="26258" x="8877300" y="4654550"/>
          <p14:tracePt t="26274" x="8877300" y="4641850"/>
          <p14:tracePt t="26291" x="8883650" y="4629150"/>
          <p14:tracePt t="26308" x="8883650" y="4616450"/>
          <p14:tracePt t="26341" x="8883650" y="4610100"/>
          <p14:tracePt t="26358" x="8896350" y="4597400"/>
          <p14:tracePt t="26374" x="8902700" y="4559300"/>
          <p14:tracePt t="26391" x="8909050" y="4533900"/>
          <p14:tracePt t="26408" x="8909050" y="4502150"/>
          <p14:tracePt t="26424" x="8915400" y="4495800"/>
          <p14:tracePt t="26441" x="8921750" y="4476750"/>
          <p14:tracePt t="26458" x="8928100" y="4464050"/>
          <p14:tracePt t="26474" x="8934450" y="4451350"/>
          <p14:tracePt t="26491" x="8934450" y="4432300"/>
          <p14:tracePt t="26524" x="8934450" y="4425950"/>
          <p14:tracePt t="26541" x="8940800" y="4419600"/>
          <p14:tracePt t="26557" x="8953500" y="4413250"/>
          <p14:tracePt t="26574" x="8953500" y="4381500"/>
          <p14:tracePt t="26591" x="8959850" y="4337050"/>
          <p14:tracePt t="26607" x="8959850" y="4330700"/>
          <p14:tracePt t="26641" x="8959850" y="4324350"/>
          <p14:tracePt t="26657" x="8959850" y="4318000"/>
          <p14:tracePt t="26674" x="8959850" y="4305300"/>
          <p14:tracePt t="26691" x="8959850" y="4292600"/>
          <p14:tracePt t="26707" x="8959850" y="4279900"/>
          <p14:tracePt t="26724" x="8959850" y="4267200"/>
          <p14:tracePt t="26741" x="8947150" y="4248150"/>
          <p14:tracePt t="26757" x="8947150" y="4241800"/>
          <p14:tracePt t="26807" x="8928100" y="4235450"/>
          <p14:tracePt t="26827" x="8921750" y="4229100"/>
          <p14:tracePt t="26841" x="8921750" y="4222750"/>
          <p14:tracePt t="26847" x="8915400" y="4222750"/>
          <p14:tracePt t="26857" x="8909050" y="4210050"/>
          <p14:tracePt t="26874" x="8909050" y="4197350"/>
          <p14:tracePt t="26891" x="8902700" y="4191000"/>
          <p14:tracePt t="26927" x="8896350" y="4178300"/>
          <p14:tracePt t="26940" x="8890000" y="4178300"/>
          <p14:tracePt t="26957" x="8890000" y="4165600"/>
          <p14:tracePt t="26974" x="8890000" y="4152900"/>
          <p14:tracePt t="26990" x="8890000" y="4146550"/>
          <p14:tracePt t="27007" x="8877300" y="4127500"/>
          <p14:tracePt t="27024" x="8870950" y="4121150"/>
          <p14:tracePt t="27041" x="8870950" y="4114800"/>
          <p14:tracePt t="27057" x="8870950" y="4108450"/>
          <p14:tracePt t="27103" x="8870950" y="4102100"/>
          <p14:tracePt t="27477" x="8870950" y="4108450"/>
          <p14:tracePt t="27487" x="8870950" y="4121150"/>
          <p14:tracePt t="27563" x="8870950" y="4127500"/>
          <p14:tracePt t="27573" x="8870950" y="4133850"/>
          <p14:tracePt t="27599" x="8870950" y="4140200"/>
          <p14:tracePt t="27629" x="8870950" y="4146550"/>
          <p14:tracePt t="27639" x="8870950" y="4152900"/>
          <p14:tracePt t="27643" x="8870950" y="4159250"/>
          <p14:tracePt t="27657" x="8870950" y="4171950"/>
          <p14:tracePt t="27673" x="8870950" y="4184650"/>
          <p14:tracePt t="27690" x="8870950" y="4191000"/>
          <p14:tracePt t="28037" x="8877300" y="4191000"/>
          <p14:tracePt t="28047" x="8877300" y="4184650"/>
          <p14:tracePt t="28057" x="8877300" y="4178300"/>
          <p14:tracePt t="28073" x="8877300" y="4165600"/>
          <p14:tracePt t="28077" x="8883650" y="4165600"/>
          <p14:tracePt t="28090" x="8883650" y="4159250"/>
          <p14:tracePt t="28106" x="8890000" y="4146550"/>
          <p14:tracePt t="28133" x="8890000" y="4140200"/>
          <p14:tracePt t="28396" x="8890000" y="4146550"/>
          <p14:tracePt t="28399" x="8883650" y="4152900"/>
          <p14:tracePt t="28411" x="8883650" y="4165600"/>
          <p14:tracePt t="28423" x="8877300" y="4171950"/>
          <p14:tracePt t="28439" x="8870950" y="4184650"/>
          <p14:tracePt t="28456" x="8864600" y="4191000"/>
          <p14:tracePt t="28473" x="8864600" y="4197350"/>
          <p14:tracePt t="28541" x="8864600" y="4203700"/>
          <p14:tracePt t="28551" x="8864600" y="4210050"/>
          <p14:tracePt t="28561" x="8864600" y="4216400"/>
          <p14:tracePt t="32274" x="8864600" y="4222750"/>
          <p14:tracePt t="33404" x="8858250" y="4222750"/>
          <p14:tracePt t="33798" x="8858250" y="4229100"/>
          <p14:tracePt t="33802" x="8858250" y="4235450"/>
          <p14:tracePt t="33824" x="8858250" y="4248150"/>
          <p14:tracePt t="33854" x="8858250" y="4254500"/>
          <p14:tracePt t="33864" x="8858250" y="4260850"/>
          <p14:tracePt t="33878" x="8858250" y="4267200"/>
          <p14:tracePt t="33886" x="8858250" y="4273550"/>
          <p14:tracePt t="33904" x="8877300" y="4279900"/>
          <p14:tracePt t="33924" x="8883650" y="4298950"/>
          <p14:tracePt t="33940" x="8890000" y="4305300"/>
          <p14:tracePt t="34010" x="8896350" y="4305300"/>
          <p14:tracePt t="34024" x="8902700" y="4311650"/>
          <p14:tracePt t="34030" x="8902700" y="4318000"/>
          <p14:tracePt t="34202" x="8909050" y="4324350"/>
          <p14:tracePt t="34232" x="8909050" y="4318000"/>
          <p14:tracePt t="34246" x="8909050" y="4311650"/>
          <p14:tracePt t="34262" x="8909050" y="4298950"/>
          <p14:tracePt t="34282" x="8909050" y="4292600"/>
          <p14:tracePt t="34302" x="8909050" y="4286250"/>
          <p14:tracePt t="34312" x="8909050" y="4279900"/>
          <p14:tracePt t="34424" x="8909050" y="4273550"/>
          <p14:tracePt t="34444" x="8909050" y="4267200"/>
          <p14:tracePt t="34630" x="8896350" y="4267200"/>
          <p14:tracePt t="34656" x="8890000" y="4267200"/>
          <p14:tracePt t="35100" x="8890000" y="4273550"/>
          <p14:tracePt t="35164" x="8890000" y="4267200"/>
          <p14:tracePt t="35174" x="8890000" y="4260850"/>
          <p14:tracePt t="35184" x="8890000" y="4254500"/>
          <p14:tracePt t="35190" x="8890000" y="4248150"/>
          <p14:tracePt t="35260" x="8890000" y="4241800"/>
          <p14:tracePt t="35280" x="8890000" y="4235450"/>
          <p14:tracePt t="35286" x="8890000" y="4229100"/>
          <p14:tracePt t="35306" x="8890000" y="4216400"/>
          <p14:tracePt t="35316" x="8890000" y="4210050"/>
          <p14:tracePt t="35332" x="8890000" y="4197350"/>
          <p14:tracePt t="35352" x="8890000" y="4171950"/>
          <p14:tracePt t="35396" x="8890000" y="4165600"/>
          <p14:tracePt t="35406" x="8890000" y="4159250"/>
          <p14:tracePt t="35438" x="8890000" y="4152900"/>
          <p14:tracePt t="35478" x="8890000" y="4146550"/>
          <p14:tracePt t="35704" x="8890000" y="4152900"/>
          <p14:tracePt t="35714" x="8877300" y="4178300"/>
          <p14:tracePt t="35724" x="8870950" y="4184650"/>
          <p14:tracePt t="35734" x="8870950" y="4191000"/>
          <p14:tracePt t="35751" x="8864600" y="4203700"/>
          <p14:tracePt t="35767" x="8864600" y="4216400"/>
          <p14:tracePt t="35784" x="8864600" y="4222750"/>
          <p14:tracePt t="35801" x="8864600" y="4235450"/>
          <p14:tracePt t="35834" x="8864600" y="4241800"/>
          <p14:tracePt t="35851" x="8858250" y="4254500"/>
          <p14:tracePt t="35867" x="8858250" y="4260850"/>
          <p14:tracePt t="35884" x="8858250" y="4267200"/>
          <p14:tracePt t="35901" x="8851900" y="4273550"/>
          <p14:tracePt t="35918" x="8851900" y="4286250"/>
          <p14:tracePt t="35934" x="8851900" y="4305300"/>
          <p14:tracePt t="35951" x="8845550" y="4305300"/>
          <p14:tracePt t="35992" x="8845550" y="4311650"/>
          <p14:tracePt t="36224" x="8845550" y="4305300"/>
          <p14:tracePt t="36228" x="8851900" y="4298950"/>
          <p14:tracePt t="36238" x="8858250" y="4292600"/>
          <p14:tracePt t="36250" x="8858250" y="4286250"/>
          <p14:tracePt t="36267" x="8877300" y="4273550"/>
          <p14:tracePt t="36284" x="8877300" y="4260850"/>
          <p14:tracePt t="36300" x="8883650" y="4254500"/>
          <p14:tracePt t="36317" x="8890000" y="4241800"/>
          <p14:tracePt t="36350" x="8890000" y="4235450"/>
          <p14:tracePt t="36367" x="8896350" y="4235450"/>
          <p14:tracePt t="36512" x="8896350" y="4229100"/>
          <p14:tracePt t="36526" x="8896350" y="4216400"/>
          <p14:tracePt t="36642" x="8896350" y="4210050"/>
          <p14:tracePt t="36658" x="8896350" y="4203700"/>
          <p14:tracePt t="36678" x="8896350" y="4197350"/>
          <p14:tracePt t="36682" x="8902700" y="4191000"/>
          <p14:tracePt t="36718" x="8902700" y="4178300"/>
          <p14:tracePt t="36738" x="8902700" y="4165600"/>
          <p14:tracePt t="36778" x="8902700" y="4159250"/>
          <p14:tracePt t="36788" x="8902700" y="4152900"/>
          <p14:tracePt t="36870" x="8902700" y="4146550"/>
          <p14:tracePt t="36880" x="8902700" y="4133850"/>
          <p14:tracePt t="36904" x="8902700" y="4127500"/>
          <p14:tracePt t="36920" x="8909050" y="4114800"/>
          <p14:tracePt t="37047" x="8909050" y="4127500"/>
          <p14:tracePt t="37056" x="8909050" y="4146550"/>
          <p14:tracePt t="37062" x="8902700" y="4159250"/>
          <p14:tracePt t="37072" x="8902700" y="4165600"/>
          <p14:tracePt t="37083" x="8896350" y="4178300"/>
          <p14:tracePt t="37100" x="8896350" y="4197350"/>
          <p14:tracePt t="37117" x="8890000" y="4216400"/>
          <p14:tracePt t="37133" x="8890000" y="4222750"/>
          <p14:tracePt t="37150" x="8883650" y="4235450"/>
          <p14:tracePt t="37183" x="8883650" y="4241800"/>
          <p14:tracePt t="37200" x="8870950" y="4241800"/>
          <p14:tracePt t="37217" x="8870950" y="4248150"/>
          <p14:tracePt t="37233" x="8870950" y="4267200"/>
          <p14:tracePt t="37250" x="8864600" y="4273550"/>
          <p14:tracePt t="37266" x="8858250" y="4279900"/>
          <p14:tracePt t="37434" x="8858250" y="4267200"/>
          <p14:tracePt t="37451" x="8870950" y="4254500"/>
          <p14:tracePt t="37460" x="8883650" y="4235450"/>
          <p14:tracePt t="37466" x="8883650" y="4222750"/>
          <p14:tracePt t="37483" x="8896350" y="4210050"/>
          <p14:tracePt t="37500" x="8896350" y="4197350"/>
          <p14:tracePt t="37516" x="8909050" y="4159250"/>
          <p14:tracePt t="37550" x="8909050" y="4152900"/>
          <p14:tracePt t="37566" x="8909050" y="4146550"/>
          <p14:tracePt t="37583" x="8915400" y="4146550"/>
          <p14:tracePt t="37716" x="8915400" y="4133850"/>
          <p14:tracePt t="37726" x="8915400" y="4127500"/>
          <p14:tracePt t="37768" x="8915400" y="4121150"/>
          <p14:tracePt t="37869" x="8915400" y="4114800"/>
          <p14:tracePt t="37909" x="8915400" y="4121150"/>
          <p14:tracePt t="37919" x="8909050" y="4133850"/>
          <p14:tracePt t="37925" x="8902700" y="4133850"/>
          <p14:tracePt t="37939" x="8896350" y="4146550"/>
          <p14:tracePt t="37959" x="8896350" y="4152900"/>
          <p14:tracePt t="37969" x="8890000" y="4165600"/>
          <p14:tracePt t="37995" x="8890000" y="4171950"/>
          <p14:tracePt t="38010" x="8877300" y="4184650"/>
          <p14:tracePt t="38035" x="8877300" y="4191000"/>
          <p14:tracePt t="38040" x="8870950" y="4197350"/>
          <p14:tracePt t="38090" x="8870950" y="4210050"/>
          <p14:tracePt t="38110" x="8870950" y="4216400"/>
          <p14:tracePt t="38127" x="8870950" y="4222750"/>
          <p14:tracePt t="38137" x="8864600" y="4229100"/>
          <p14:tracePt t="38146" x="8864600" y="4235450"/>
          <p14:tracePt t="38150" x="8858250" y="4241800"/>
          <p14:tracePt t="38166" x="8851900" y="4248150"/>
          <p14:tracePt t="38182" x="8851900" y="4260850"/>
          <p14:tracePt t="38199" x="8851900" y="4267200"/>
          <p14:tracePt t="38216" x="8851900" y="4273550"/>
          <p14:tracePt t="38233" x="8845550" y="4286250"/>
          <p14:tracePt t="38313" x="8839200" y="4292600"/>
          <p14:tracePt t="38485" x="8839200" y="4279900"/>
          <p14:tracePt t="38495" x="8839200" y="4273550"/>
          <p14:tracePt t="38499" x="8845550" y="4260850"/>
          <p14:tracePt t="38516" x="8845550" y="4248150"/>
          <p14:tracePt t="38532" x="8851900" y="4248150"/>
          <p14:tracePt t="38549" x="8851900" y="4235450"/>
          <p14:tracePt t="38566" x="8858250" y="4222750"/>
          <p14:tracePt t="38582" x="8864600" y="4210050"/>
          <p14:tracePt t="38599" x="8864600" y="4203700"/>
          <p14:tracePt t="38615" x="8870950" y="4191000"/>
          <p14:tracePt t="38632" x="8870950" y="4178300"/>
          <p14:tracePt t="38649" x="8877300" y="4171950"/>
          <p14:tracePt t="38682" x="8877300" y="4165600"/>
          <p14:tracePt t="38699" x="8877300" y="4159250"/>
          <p14:tracePt t="38715" x="8877300" y="4152900"/>
          <p14:tracePt t="38732" x="8877300" y="4146550"/>
          <p14:tracePt t="38749" x="8877300" y="4133850"/>
          <p14:tracePt t="38765" x="8877300" y="4127500"/>
          <p14:tracePt t="38899" x="8870950" y="4146550"/>
          <p14:tracePt t="38913" x="8870950" y="4165600"/>
          <p14:tracePt t="38919" x="8858250" y="4191000"/>
          <p14:tracePt t="38932" x="8851900" y="4191000"/>
          <p14:tracePt t="38949" x="8845550" y="4216400"/>
          <p14:tracePt t="38965" x="8839200" y="4229100"/>
          <p14:tracePt t="38982" x="8839200" y="4241800"/>
          <p14:tracePt t="38999" x="8832850" y="4241800"/>
          <p14:tracePt t="39032" x="8832850" y="4248150"/>
          <p14:tracePt t="39055" x="8832850" y="4254500"/>
          <p14:tracePt t="39181" x="8839200" y="4254500"/>
          <p14:tracePt t="39191" x="8851900" y="4248150"/>
          <p14:tracePt t="39201" x="8858250" y="4229100"/>
          <p14:tracePt t="39215" x="8870950" y="4216400"/>
          <p14:tracePt t="39232" x="8877300" y="4203700"/>
          <p14:tracePt t="39248" x="8883650" y="4178300"/>
          <p14:tracePt t="39271" x="8883650" y="4171950"/>
          <p14:tracePt t="39291" x="8890000" y="4165600"/>
          <p14:tracePt t="39298" x="8890000" y="4159250"/>
          <p14:tracePt t="39337" x="8890000" y="4152900"/>
          <p14:tracePt t="39467" x="8883650" y="4184650"/>
          <p14:tracePt t="39479" x="8883650" y="4191000"/>
          <p14:tracePt t="39483" x="8870950" y="4210050"/>
          <p14:tracePt t="39498" x="8864600" y="4222750"/>
          <p14:tracePt t="39515" x="8858250" y="4254500"/>
          <p14:tracePt t="39532" x="8845550" y="4292600"/>
          <p14:tracePt t="39775" x="8851900" y="4286250"/>
          <p14:tracePt t="39785" x="8864600" y="4286250"/>
          <p14:tracePt t="39791" x="8864600" y="4279900"/>
          <p14:tracePt t="39801" x="8864600" y="4273550"/>
          <p14:tracePt t="39815" x="8870950" y="4273550"/>
          <p14:tracePt t="39831" x="8883650" y="4254500"/>
          <p14:tracePt t="39848" x="8890000" y="4235450"/>
          <p14:tracePt t="39865" x="8890000" y="4229100"/>
          <p14:tracePt t="39881" x="8896350" y="4210050"/>
          <p14:tracePt t="39915" x="8896350" y="4203700"/>
          <p14:tracePt t="39931" x="8902700" y="4191000"/>
          <p14:tracePt t="40083" x="8902700" y="4184650"/>
          <p14:tracePt t="40089" x="8902700" y="4178300"/>
          <p14:tracePt t="40109" x="8902700" y="4159250"/>
          <p14:tracePt t="40123" x="8902700" y="4152900"/>
          <p14:tracePt t="40139" x="8902700" y="4146550"/>
          <p14:tracePt t="40159" x="8902700" y="4140200"/>
          <p14:tracePt t="40165" x="8902700" y="4133850"/>
          <p14:tracePt t="40181" x="8896350" y="4121150"/>
          <p14:tracePt t="40198" x="8890000" y="4114800"/>
          <p14:tracePt t="40214" x="8883650" y="4089400"/>
          <p14:tracePt t="40231" x="8877300" y="4089400"/>
          <p14:tracePt t="40248" x="8864600" y="4051300"/>
          <p14:tracePt t="40264" x="8845550" y="4019550"/>
          <p14:tracePt t="40281" x="8839200" y="4006850"/>
          <p14:tracePt t="40298" x="8826500" y="3987800"/>
          <p14:tracePt t="40314" x="8820150" y="3968750"/>
          <p14:tracePt t="40331" x="8807450" y="3956050"/>
          <p14:tracePt t="40348" x="8807450" y="3949700"/>
          <p14:tracePt t="40364" x="8801100" y="3937000"/>
          <p14:tracePt t="40381" x="8794750" y="3898900"/>
          <p14:tracePt t="40398" x="8788400" y="3867150"/>
          <p14:tracePt t="40414" x="8763000" y="3829050"/>
          <p14:tracePt t="40431" x="8756650" y="3816350"/>
          <p14:tracePt t="40447" x="8750300" y="3790950"/>
          <p14:tracePt t="40464" x="8750300" y="3771900"/>
          <p14:tracePt t="40481" x="8743950" y="3752850"/>
          <p14:tracePt t="40497" x="8737600" y="3733800"/>
          <p14:tracePt t="40514" x="8737600" y="3721100"/>
          <p14:tracePt t="40531" x="8731250" y="3689350"/>
          <p14:tracePt t="40547" x="8718550" y="3651250"/>
          <p14:tracePt t="40564" x="8718550" y="3619500"/>
          <p14:tracePt t="40581" x="8712200" y="3575050"/>
          <p14:tracePt t="40597" x="8712200" y="3536950"/>
          <p14:tracePt t="40614" x="8712200" y="3511550"/>
          <p14:tracePt t="40631" x="8712200" y="3505200"/>
          <p14:tracePt t="40647" x="8712200" y="3492500"/>
          <p14:tracePt t="40664" x="8712200" y="3460750"/>
          <p14:tracePt t="40681" x="8712200" y="3454400"/>
          <p14:tracePt t="40697" x="8712200" y="3441700"/>
          <p14:tracePt t="40714" x="8712200" y="3429000"/>
          <p14:tracePt t="40731" x="8712200" y="3422650"/>
          <p14:tracePt t="40747" x="8712200" y="3403600"/>
          <p14:tracePt t="40764" x="8712200" y="3390900"/>
          <p14:tracePt t="40781" x="8712200" y="3378200"/>
          <p14:tracePt t="40797" x="8712200" y="3359150"/>
          <p14:tracePt t="40814" x="8712200" y="3346450"/>
          <p14:tracePt t="40831" x="8718550" y="3321050"/>
          <p14:tracePt t="40847" x="8724900" y="3302000"/>
          <p14:tracePt t="40864" x="8724900" y="3295650"/>
          <p14:tracePt t="40880" x="8731250" y="3282950"/>
          <p14:tracePt t="40897" x="8731250" y="3276600"/>
          <p14:tracePt t="40931" x="8731250" y="3270250"/>
          <p14:tracePt t="40947" x="8731250" y="3263900"/>
          <p14:tracePt t="40964" x="8737600" y="3257550"/>
          <p14:tracePt t="41093" x="8743950" y="3251200"/>
          <p14:tracePt t="41117" x="8750300" y="3251200"/>
          <p14:tracePt t="41153" x="8763000" y="3251200"/>
          <p14:tracePt t="41163" x="8769350" y="3244850"/>
          <p14:tracePt t="41173" x="8782050" y="3238500"/>
          <p14:tracePt t="41180" x="8788400" y="3232150"/>
          <p14:tracePt t="41349" x="8794750" y="3232150"/>
          <p14:tracePt t="41359" x="8794750" y="3238500"/>
          <p14:tracePt t="41365" x="8794750" y="3244850"/>
          <p14:tracePt t="41380" x="8794750" y="3289300"/>
          <p14:tracePt t="41397" x="8794750" y="3314700"/>
          <p14:tracePt t="41413" x="8794750" y="3340100"/>
          <p14:tracePt t="41430" x="8794750" y="3365500"/>
          <p14:tracePt t="41447" x="8801100" y="3371850"/>
          <p14:tracePt t="41463" x="8801100" y="3384550"/>
          <p14:tracePt t="41480" x="8801100" y="3397250"/>
          <p14:tracePt t="41497" x="8801100" y="3429000"/>
          <p14:tracePt t="41513" x="8801100" y="3467100"/>
          <p14:tracePt t="41530" x="8813800" y="3492500"/>
          <p14:tracePt t="41547" x="8820150" y="3536950"/>
          <p14:tracePt t="41563" x="8820150" y="3549650"/>
          <p14:tracePt t="41580" x="8820150" y="3613150"/>
          <p14:tracePt t="41597" x="8826500" y="3676650"/>
          <p14:tracePt t="41613" x="8832850" y="3689350"/>
          <p14:tracePt t="41630" x="8839200" y="3727450"/>
          <p14:tracePt t="41647" x="8839200" y="3752850"/>
          <p14:tracePt t="41663" x="8858250" y="3771900"/>
          <p14:tracePt t="41680" x="8858250" y="3784600"/>
          <p14:tracePt t="41697" x="8864600" y="3803650"/>
          <p14:tracePt t="41713" x="8877300" y="3829050"/>
          <p14:tracePt t="41730" x="8877300" y="3860800"/>
          <p14:tracePt t="41747" x="8877300" y="3867150"/>
          <p14:tracePt t="41763" x="8877300" y="3886200"/>
          <p14:tracePt t="41797" x="8883650" y="3917950"/>
          <p14:tracePt t="41813" x="8890000" y="3956050"/>
          <p14:tracePt t="41830" x="8890000" y="3962400"/>
          <p14:tracePt t="41846" x="8890000" y="3968750"/>
          <p14:tracePt t="41863" x="8896350" y="3981450"/>
          <p14:tracePt t="41880" x="8896350" y="3994150"/>
          <p14:tracePt t="41896" x="8896350" y="4000500"/>
          <p14:tracePt t="41913" x="8896350" y="4006850"/>
          <p14:tracePt t="41930" x="8896350" y="4038600"/>
          <p14:tracePt t="41946" x="8896350" y="4051300"/>
          <p14:tracePt t="41963" x="8896350" y="4057650"/>
          <p14:tracePt t="41980" x="8896350" y="4064000"/>
          <p14:tracePt t="41996" x="8896350" y="4070350"/>
          <p14:tracePt t="42021" x="8896350" y="4083050"/>
          <p14:tracePt t="42030" x="8896350" y="4089400"/>
          <p14:tracePt t="42055" x="8896350" y="4095750"/>
          <p14:tracePt t="42065" x="8896350" y="4102100"/>
          <p14:tracePt t="42085" x="8896350" y="4114800"/>
          <p14:tracePt t="42101" x="8896350" y="4133850"/>
          <p14:tracePt t="42113" x="8896350" y="4140200"/>
          <p14:tracePt t="42130" x="8896350" y="4159250"/>
          <p14:tracePt t="42146" x="8896350" y="4178300"/>
          <p14:tracePt t="42163" x="8896350" y="4184650"/>
          <p14:tracePt t="43082" x="8896350" y="4191000"/>
          <p14:tracePt t="43539" x="8902700" y="4191000"/>
          <p14:tracePt t="43812" x="8902700" y="4184650"/>
          <p14:tracePt t="43831" x="8909050" y="4178300"/>
          <p14:tracePt t="43877" x="8909050" y="4171950"/>
          <p14:tracePt t="43887" x="8909050" y="4165600"/>
          <p14:tracePt t="43898" x="8909050" y="4159250"/>
          <p14:tracePt t="43912" x="8909050" y="4152900"/>
          <p14:tracePt t="43928" x="8902700" y="4127500"/>
          <p14:tracePt t="43962" x="8890000" y="4114800"/>
          <p14:tracePt t="43978" x="8890000" y="4108450"/>
          <p14:tracePt t="44012" x="8877300" y="4089400"/>
          <p14:tracePt t="44028" x="8858250" y="4083050"/>
          <p14:tracePt t="44045" x="8832850" y="4051300"/>
          <p14:tracePt t="44062" x="8801100" y="4019550"/>
          <p14:tracePt t="44078" x="8756650" y="3981450"/>
          <p14:tracePt t="44095" x="8750300" y="3975100"/>
          <p14:tracePt t="44170" x="8743950" y="3968750"/>
          <p14:tracePt t="44180" x="8737600" y="3968750"/>
          <p14:tracePt t="44185" x="8731250" y="3962400"/>
          <p14:tracePt t="44206" x="8718550" y="3962400"/>
          <p14:tracePt t="44226" x="8718550" y="3956050"/>
          <p14:tracePt t="44235" x="8705850" y="3956050"/>
          <p14:tracePt t="44251" x="8693150" y="3956050"/>
          <p14:tracePt t="44262" x="8674100" y="3937000"/>
          <p14:tracePt t="44278" x="8648700" y="3917950"/>
          <p14:tracePt t="44295" x="8629650" y="3898900"/>
          <p14:tracePt t="44311" x="8610600" y="3892550"/>
          <p14:tracePt t="44328" x="8585200" y="3867150"/>
          <p14:tracePt t="44345" x="8559800" y="3835400"/>
          <p14:tracePt t="44361" x="8540750" y="3816350"/>
          <p14:tracePt t="44378" x="8515350" y="3790950"/>
          <p14:tracePt t="44395" x="8489950" y="3778250"/>
          <p14:tracePt t="44411" x="8458200" y="3765550"/>
          <p14:tracePt t="44428" x="8451850" y="3759200"/>
          <p14:tracePt t="44461" x="8439150" y="3752850"/>
          <p14:tracePt t="44478" x="8426450" y="3727450"/>
          <p14:tracePt t="44495" x="8420100" y="3727450"/>
          <p14:tracePt t="44511" x="8401050" y="3708400"/>
          <p14:tracePt t="44528" x="8382000" y="3689350"/>
          <p14:tracePt t="44545" x="8369300" y="3670300"/>
          <p14:tracePt t="44561" x="8356600" y="3670300"/>
          <p14:tracePt t="44594" x="8350250" y="3663950"/>
          <p14:tracePt t="44650" x="8343900" y="3663950"/>
          <p14:tracePt t="44666" x="8331200" y="3657600"/>
          <p14:tracePt t="44675" x="8324850" y="3644900"/>
          <p14:tracePt t="44680" x="8305800" y="3638550"/>
          <p14:tracePt t="44706" x="8299450" y="3638550"/>
          <p14:tracePt t="44715" x="8286750" y="3625850"/>
          <p14:tracePt t="44728" x="8286750" y="3619500"/>
          <p14:tracePt t="44744" x="8261350" y="3613150"/>
          <p14:tracePt t="44761" x="8229600" y="3581400"/>
          <p14:tracePt t="44778" x="8216900" y="3575050"/>
          <p14:tracePt t="44811" x="8210550" y="3575050"/>
          <p14:tracePt t="44828" x="8210550" y="3568700"/>
          <p14:tracePt t="44844" x="8204200" y="3556000"/>
          <p14:tracePt t="44861" x="8197850" y="3549650"/>
          <p14:tracePt t="44878" x="8191500" y="3543300"/>
          <p14:tracePt t="44894" x="8185150" y="3536950"/>
          <p14:tracePt t="45140" x="8185150" y="3530600"/>
          <p14:tracePt t="45512" x="8185150" y="3524250"/>
          <p14:tracePt t="45644" x="8191500" y="3524250"/>
          <p14:tracePt t="45658" x="8197850" y="3524250"/>
          <p14:tracePt t="45688" x="8204200" y="3524250"/>
          <p14:tracePt t="45694" x="8210550" y="3524250"/>
          <p14:tracePt t="45704" x="8223250" y="3530600"/>
          <p14:tracePt t="45714" x="8229600" y="3536950"/>
          <p14:tracePt t="45727" x="8235950" y="3536950"/>
          <p14:tracePt t="45744" x="8255000" y="3543300"/>
          <p14:tracePt t="45760" x="8267700" y="3549650"/>
          <p14:tracePt t="45777" x="8286750" y="3549650"/>
          <p14:tracePt t="45794" x="8318500" y="3562350"/>
          <p14:tracePt t="45810" x="8337550" y="3568700"/>
          <p14:tracePt t="45827" x="8356600" y="3568700"/>
          <p14:tracePt t="45844" x="8375650" y="3581400"/>
          <p14:tracePt t="45860" x="8382000" y="3581400"/>
          <p14:tracePt t="45877" x="8401050" y="3587750"/>
          <p14:tracePt t="45894" x="8420100" y="3606800"/>
          <p14:tracePt t="45910" x="8439150" y="3613150"/>
          <p14:tracePt t="45927" x="8458200" y="3632200"/>
          <p14:tracePt t="45944" x="8477250" y="3638550"/>
          <p14:tracePt t="45960" x="8509000" y="3670300"/>
          <p14:tracePt t="45977" x="8547100" y="3689350"/>
          <p14:tracePt t="45994" x="8566150" y="3702050"/>
          <p14:tracePt t="46010" x="8604250" y="3727450"/>
          <p14:tracePt t="46027" x="8661400" y="3771900"/>
          <p14:tracePt t="46044" x="8705850" y="3803650"/>
          <p14:tracePt t="46060" x="8724900" y="3835400"/>
          <p14:tracePt t="46077" x="8737600" y="3841750"/>
          <p14:tracePt t="46094" x="8763000" y="3873500"/>
          <p14:tracePt t="46110" x="8775700" y="3886200"/>
          <p14:tracePt t="46127" x="8788400" y="3898900"/>
          <p14:tracePt t="46143" x="8794750" y="3911600"/>
          <p14:tracePt t="46160" x="8807450" y="3937000"/>
          <p14:tracePt t="46177" x="8813800" y="3937000"/>
          <p14:tracePt t="46194" x="8820150" y="3943350"/>
          <p14:tracePt t="46210" x="8826500" y="3956050"/>
          <p14:tracePt t="46227" x="8826500" y="3962400"/>
          <p14:tracePt t="46243" x="8832850" y="3975100"/>
          <p14:tracePt t="46260" x="8839200" y="4000500"/>
          <p14:tracePt t="46277" x="8845550" y="4013200"/>
          <p14:tracePt t="46294" x="8851900" y="4025900"/>
          <p14:tracePt t="46310" x="8851900" y="4044950"/>
          <p14:tracePt t="46327" x="8877300" y="4064000"/>
          <p14:tracePt t="46360" x="8883650" y="4076700"/>
          <p14:tracePt t="46377" x="8890000" y="4102100"/>
          <p14:tracePt t="46393" x="8902700" y="4114800"/>
          <p14:tracePt t="46410" x="8902700" y="4133850"/>
          <p14:tracePt t="46427" x="8909050" y="4152900"/>
          <p14:tracePt t="46443" x="8915400" y="4159250"/>
          <p14:tracePt t="46477" x="8915400" y="4165600"/>
          <p14:tracePt t="46493" x="8921750" y="4165600"/>
          <p14:tracePt t="46592" x="8921750" y="4178300"/>
          <p14:tracePt t="46688" x="8921750" y="4184650"/>
          <p14:tracePt t="46722" x="8921750" y="4191000"/>
          <p14:tracePt t="46798" x="8921750" y="4197350"/>
          <p14:tracePt t="46890" x="8921750" y="4203700"/>
          <p14:tracePt t="46900" x="8915400" y="4203700"/>
          <p14:tracePt t="47974" x="8915400" y="4197350"/>
          <p14:tracePt t="47984" x="8915400" y="4191000"/>
          <p14:tracePt t="47994" x="8915400" y="4178300"/>
          <p14:tracePt t="48009" x="8915400" y="4171950"/>
          <p14:tracePt t="48025" x="8902700" y="4140200"/>
          <p14:tracePt t="48042" x="8864600" y="4102100"/>
          <p14:tracePt t="48059" x="8832850" y="4064000"/>
          <p14:tracePt t="48075" x="8763000" y="3968750"/>
          <p14:tracePt t="48092" x="8674100" y="3892550"/>
          <p14:tracePt t="48109" x="8629650" y="3841750"/>
          <p14:tracePt t="48125" x="8578850" y="3790950"/>
          <p14:tracePt t="48142" x="8477250" y="3727450"/>
          <p14:tracePt t="48159" x="8426450" y="3683000"/>
          <p14:tracePt t="48175" x="8350250" y="3638550"/>
          <p14:tracePt t="48192" x="8312150" y="3600450"/>
          <p14:tracePt t="48209" x="8267700" y="3562350"/>
          <p14:tracePt t="48225" x="8242300" y="3549650"/>
          <p14:tracePt t="48242" x="8229600" y="3536950"/>
          <p14:tracePt t="48259" x="8216900" y="3517900"/>
          <p14:tracePt t="48275" x="8204200" y="3511550"/>
          <p14:tracePt t="48292" x="8172450" y="3505200"/>
          <p14:tracePt t="48309" x="8159750" y="3498850"/>
          <p14:tracePt t="48325" x="8128000" y="3486150"/>
          <p14:tracePt t="48342" x="8051800" y="3460750"/>
          <p14:tracePt t="48358" x="8026400" y="3454400"/>
          <p14:tracePt t="48375" x="7994650" y="3441700"/>
          <p14:tracePt t="48448" x="7988300" y="3441700"/>
          <p14:tracePt t="48518" x="7994650" y="3448050"/>
          <p14:tracePt t="48528" x="8007350" y="3460750"/>
          <p14:tracePt t="48534" x="8026400" y="3467100"/>
          <p14:tracePt t="48544" x="8039100" y="3467100"/>
          <p14:tracePt t="48558" x="8089900" y="3479800"/>
          <p14:tracePt t="48575" x="8147050" y="3524250"/>
          <p14:tracePt t="48592" x="8191500" y="3536950"/>
          <p14:tracePt t="48608" x="8229600" y="3562350"/>
          <p14:tracePt t="48625" x="8331200" y="3600450"/>
          <p14:tracePt t="48642" x="8388350" y="3619500"/>
          <p14:tracePt t="48658" x="8432800" y="3644900"/>
          <p14:tracePt t="48675" x="8445500" y="3651250"/>
          <p14:tracePt t="48692" x="8464550" y="3657600"/>
          <p14:tracePt t="48708" x="8483600" y="3676650"/>
          <p14:tracePt t="48725" x="8521700" y="3702050"/>
          <p14:tracePt t="48742" x="8547100" y="3721100"/>
          <p14:tracePt t="48758" x="8572500" y="3752850"/>
          <p14:tracePt t="48775" x="8604250" y="3778250"/>
          <p14:tracePt t="48792" x="8648700" y="3816350"/>
          <p14:tracePt t="48808" x="8674100" y="3848100"/>
          <p14:tracePt t="48825" x="8686800" y="3867150"/>
          <p14:tracePt t="48842" x="8705850" y="3886200"/>
          <p14:tracePt t="48858" x="8718550" y="3917950"/>
          <p14:tracePt t="48891" x="8731250" y="3956050"/>
          <p14:tracePt t="48908" x="8743950" y="4000500"/>
          <p14:tracePt t="48925" x="8750300" y="4032250"/>
          <p14:tracePt t="48941" x="8769350" y="4076700"/>
          <p14:tracePt t="48958" x="8782050" y="4121150"/>
          <p14:tracePt t="48975" x="8794750" y="4178300"/>
          <p14:tracePt t="48991" x="8813800" y="4184650"/>
          <p14:tracePt t="49058" x="8813800" y="4191000"/>
          <p14:tracePt t="49074" x="8820150" y="4191000"/>
          <p14:tracePt t="49084" x="8826500" y="4191000"/>
          <p14:tracePt t="49094" x="8832850" y="4191000"/>
          <p14:tracePt t="49108" x="8845550" y="4165600"/>
          <p14:tracePt t="49125" x="8877300" y="4127500"/>
          <p14:tracePt t="49141" x="8902700" y="4089400"/>
          <p14:tracePt t="49158" x="8921750" y="4032250"/>
          <p14:tracePt t="49175" x="8953500" y="3956050"/>
          <p14:tracePt t="49191" x="8972550" y="3892550"/>
          <p14:tracePt t="49208" x="8985250" y="3829050"/>
          <p14:tracePt t="49225" x="9004300" y="3740150"/>
          <p14:tracePt t="49241" x="9004300" y="3708400"/>
          <p14:tracePt t="49258" x="9036050" y="3632200"/>
          <p14:tracePt t="49275" x="9036050" y="3594100"/>
          <p14:tracePt t="49291" x="9036050" y="3530600"/>
          <p14:tracePt t="49308" x="9036050" y="3479800"/>
          <p14:tracePt t="49325" x="9036050" y="3441700"/>
          <p14:tracePt t="49341" x="9023350" y="3371850"/>
          <p14:tracePt t="49358" x="9023350" y="3340100"/>
          <p14:tracePt t="49374" x="9017000" y="3321050"/>
          <p14:tracePt t="49391" x="9010650" y="3263900"/>
          <p14:tracePt t="49408" x="9010650" y="3181350"/>
          <p14:tracePt t="49424" x="9010650" y="3155950"/>
          <p14:tracePt t="49441" x="9010650" y="3124200"/>
          <p14:tracePt t="49458" x="9010650" y="3079750"/>
          <p14:tracePt t="49474" x="9010650" y="3048000"/>
          <p14:tracePt t="49491" x="9010650" y="2965450"/>
          <p14:tracePt t="49508" x="9010650" y="2870200"/>
          <p14:tracePt t="49524" x="9042400" y="2806700"/>
          <p14:tracePt t="49541" x="9067800" y="2724150"/>
          <p14:tracePt t="49558" x="9080500" y="2667000"/>
          <p14:tracePt t="49574" x="9093200" y="2616200"/>
          <p14:tracePt t="49591" x="9099550" y="2584450"/>
          <p14:tracePt t="49608" x="9105900" y="2546350"/>
          <p14:tracePt t="49624" x="9112250" y="2482850"/>
          <p14:tracePt t="49641" x="9118600" y="2457450"/>
          <p14:tracePt t="49658" x="9118600" y="2419350"/>
          <p14:tracePt t="49674" x="9118600" y="2387600"/>
          <p14:tracePt t="49691" x="9137650" y="2362200"/>
          <p14:tracePt t="49790" x="9144000" y="2362200"/>
          <p14:tracePt t="49800" x="9144000" y="2368550"/>
          <p14:tracePt t="49810" x="9144000" y="2400300"/>
          <p14:tracePt t="49824" x="9163050" y="2482850"/>
          <p14:tracePt t="49841" x="9188450" y="2546350"/>
          <p14:tracePt t="49858" x="9207500" y="2590800"/>
          <p14:tracePt t="49874" x="9220200" y="2609850"/>
          <p14:tracePt t="49891" x="9258300" y="2667000"/>
          <p14:tracePt t="49907" x="9296400" y="2717800"/>
          <p14:tracePt t="49924" x="9315450" y="2730500"/>
          <p14:tracePt t="49941" x="9385300" y="2787650"/>
          <p14:tracePt t="49957" x="9436100" y="2838450"/>
          <p14:tracePt t="49974" x="9505950" y="2895600"/>
          <p14:tracePt t="49991" x="9569450" y="2952750"/>
          <p14:tracePt t="50008" x="9639300" y="2984500"/>
          <p14:tracePt t="50024" x="9728200" y="3022600"/>
          <p14:tracePt t="50041" x="9766300" y="3041650"/>
          <p14:tracePt t="50057" x="9810750" y="3060700"/>
          <p14:tracePt t="50074" x="9848850" y="3073400"/>
          <p14:tracePt t="50091" x="9874250" y="3073400"/>
          <p14:tracePt t="50107" x="9937750" y="3073400"/>
          <p14:tracePt t="50124" x="9969500" y="3073400"/>
          <p14:tracePt t="50141" x="9988550" y="3073400"/>
          <p14:tracePt t="50157" x="10007600" y="3079750"/>
          <p14:tracePt t="50174" x="10039350" y="3079750"/>
          <p14:tracePt t="50190" x="10058400" y="3079750"/>
          <p14:tracePt t="50207" x="10064750" y="3086100"/>
          <p14:tracePt t="50224" x="10071100" y="3086100"/>
          <p14:tracePt t="50240" x="10077450" y="3086100"/>
          <p14:tracePt t="50257" x="10083800" y="3092450"/>
          <p14:tracePt t="50324" x="10083800" y="3105150"/>
          <p14:tracePt t="50334" x="10083800" y="3111500"/>
          <p14:tracePt t="50345" x="10071100" y="3124200"/>
          <p14:tracePt t="50357" x="10064750" y="3130550"/>
          <p14:tracePt t="50374" x="10033000" y="3143250"/>
          <p14:tracePt t="50390" x="9937750" y="3155950"/>
          <p14:tracePt t="50407" x="9899650" y="3155950"/>
          <p14:tracePt t="50424" x="9848850" y="3136900"/>
          <p14:tracePt t="50440" x="9753600" y="3086100"/>
          <p14:tracePt t="50457" x="9709150" y="3054350"/>
          <p14:tracePt t="50474" x="9639300" y="2984500"/>
          <p14:tracePt t="50490" x="9594850" y="2933700"/>
          <p14:tracePt t="50507" x="9544050" y="2863850"/>
          <p14:tracePt t="50524" x="9505950" y="2800350"/>
          <p14:tracePt t="50540" x="9480550" y="2762250"/>
          <p14:tracePt t="50557" x="9455150" y="2730500"/>
          <p14:tracePt t="50574" x="9423400" y="2698750"/>
          <p14:tracePt t="50590" x="9404350" y="2660650"/>
          <p14:tracePt t="50607" x="9391650" y="2628900"/>
          <p14:tracePt t="50624" x="9378950" y="2609850"/>
          <p14:tracePt t="50640" x="9366250" y="2584450"/>
          <p14:tracePt t="50657" x="9359900" y="2571750"/>
          <p14:tracePt t="50674" x="9321800" y="2495550"/>
          <p14:tracePt t="50690" x="9302750" y="2451100"/>
          <p14:tracePt t="50707" x="9271000" y="2400300"/>
          <p14:tracePt t="50724" x="9220200" y="2317750"/>
          <p14:tracePt t="50740" x="9207500" y="2279650"/>
          <p14:tracePt t="50757" x="9194800" y="2241550"/>
          <p14:tracePt t="50774" x="9188450" y="2222500"/>
          <p14:tracePt t="50790" x="9175750" y="2209800"/>
          <p14:tracePt t="50894" x="9169400" y="2222500"/>
          <p14:tracePt t="50900" x="9169400" y="2241550"/>
          <p14:tracePt t="50910" x="9169400" y="2260600"/>
          <p14:tracePt t="50923" x="9169400" y="2311400"/>
          <p14:tracePt t="50940" x="9169400" y="2381250"/>
          <p14:tracePt t="50957" x="9239250" y="2540000"/>
          <p14:tracePt t="50973" x="9258300" y="2571750"/>
          <p14:tracePt t="50990" x="9277350" y="2622550"/>
          <p14:tracePt t="51007" x="9347200" y="2698750"/>
          <p14:tracePt t="51023" x="9404350" y="2768600"/>
          <p14:tracePt t="51040" x="9486900" y="2851150"/>
          <p14:tracePt t="51057" x="9525000" y="2889250"/>
          <p14:tracePt t="51073" x="9613900" y="2971800"/>
          <p14:tracePt t="51090" x="9690100" y="3028950"/>
          <p14:tracePt t="51091" x="9702800" y="3028950"/>
          <p14:tracePt t="51107" x="9779000" y="3048000"/>
          <p14:tracePt t="51123" x="9823450" y="3073400"/>
          <p14:tracePt t="51140" x="9842500" y="3073400"/>
          <p14:tracePt t="51157" x="9880600" y="3073400"/>
          <p14:tracePt t="51173" x="9893300" y="3073400"/>
          <p14:tracePt t="51190" x="9925050" y="3073400"/>
          <p14:tracePt t="51207" x="9975850" y="3073400"/>
          <p14:tracePt t="51223" x="10007600" y="3073400"/>
          <p14:tracePt t="51240" x="10026650" y="3073400"/>
          <p14:tracePt t="51256" x="10039350" y="3073400"/>
          <p14:tracePt t="51273" x="10045700" y="3073400"/>
          <p14:tracePt t="51379" x="10045700" y="3079750"/>
          <p14:tracePt t="51500" x="10033000" y="3086100"/>
          <p14:tracePt t="51505" x="10026650" y="3086100"/>
          <p14:tracePt t="51515" x="10020300" y="3086100"/>
          <p14:tracePt t="51523" x="10001250" y="3086100"/>
          <p14:tracePt t="51540" x="9975850" y="3086100"/>
          <p14:tracePt t="51556" x="9925050" y="3086100"/>
          <p14:tracePt t="51573" x="9893300" y="3079750"/>
          <p14:tracePt t="51590" x="9829800" y="3048000"/>
          <p14:tracePt t="51606" x="9810750" y="3022600"/>
          <p14:tracePt t="51623" x="9766300" y="2990850"/>
          <p14:tracePt t="51640" x="9696450" y="2933700"/>
          <p14:tracePt t="51656" x="9607550" y="2857500"/>
          <p14:tracePt t="51673" x="9556750" y="2813050"/>
          <p14:tracePt t="51689" x="9499600" y="2749550"/>
          <p14:tracePt t="51706" x="9423400" y="2660650"/>
          <p14:tracePt t="51723" x="9378950" y="2609850"/>
          <p14:tracePt t="51739" x="9340850" y="2559050"/>
          <p14:tracePt t="51756" x="9321800" y="2520950"/>
          <p14:tracePt t="51773" x="9277350" y="2438400"/>
          <p14:tracePt t="51789" x="9251950" y="2413000"/>
          <p14:tracePt t="51806" x="9220200" y="2355850"/>
          <p14:tracePt t="51823" x="9207500" y="2330450"/>
          <p14:tracePt t="51839" x="9194800" y="2298700"/>
          <p14:tracePt t="51856" x="9188450" y="2292350"/>
          <p14:tracePt t="51873" x="9175750" y="2279650"/>
          <p14:tracePt t="51979" x="9175750" y="2292350"/>
          <p14:tracePt t="51989" x="9175750" y="2330450"/>
          <p14:tracePt t="51999" x="9175750" y="2374900"/>
          <p14:tracePt t="52006" x="9175750" y="2432050"/>
          <p14:tracePt t="52023" x="9188450" y="2495550"/>
          <p14:tracePt t="52039" x="9220200" y="2578100"/>
          <p14:tracePt t="52056" x="9277350" y="2711450"/>
          <p14:tracePt t="52073" x="9315450" y="2762250"/>
          <p14:tracePt t="52089" x="9321800" y="2781300"/>
          <p14:tracePt t="52106" x="9340850" y="2806700"/>
          <p14:tracePt t="52122" x="9353550" y="2819400"/>
          <p14:tracePt t="52139" x="9378950" y="2844800"/>
          <p14:tracePt t="52156" x="9398000" y="2863850"/>
          <p14:tracePt t="52173" x="9429750" y="2895600"/>
          <p14:tracePt t="52189" x="9448800" y="2908300"/>
          <p14:tracePt t="52206" x="9499600" y="2952750"/>
          <p14:tracePt t="52222" x="9556750" y="2990850"/>
          <p14:tracePt t="52239" x="9582150" y="2997200"/>
          <p14:tracePt t="52256" x="9626600" y="3022600"/>
          <p14:tracePt t="52272" x="9683750" y="3060700"/>
          <p14:tracePt t="52289" x="9702800" y="3067050"/>
          <p14:tracePt t="52306" x="9715500" y="3073400"/>
          <p14:tracePt t="52322" x="9734550" y="3079750"/>
          <p14:tracePt t="52339" x="9753600" y="3079750"/>
          <p14:tracePt t="52356" x="9772650" y="3079750"/>
          <p14:tracePt t="52373" x="9798050" y="3092450"/>
          <p14:tracePt t="52389" x="9817100" y="3098800"/>
          <p14:tracePt t="52406" x="9855200" y="3105150"/>
          <p14:tracePt t="52422" x="9893300" y="3111500"/>
          <p14:tracePt t="52439" x="9918700" y="3117850"/>
          <p14:tracePt t="52456" x="9937750" y="3124200"/>
          <p14:tracePt t="52569" x="9937750" y="3130550"/>
          <p14:tracePt t="52579" x="9937750" y="3136900"/>
          <p14:tracePt t="52615" x="9931400" y="3136900"/>
          <p14:tracePt t="52691" x="9925050" y="3136900"/>
          <p14:tracePt t="52701" x="9918700" y="3136900"/>
          <p14:tracePt t="52715" x="9912350" y="3136900"/>
          <p14:tracePt t="52727" x="9899650" y="3136900"/>
          <p14:tracePt t="52741" x="9867900" y="3136900"/>
          <p14:tracePt t="52755" x="9861550" y="3136900"/>
          <p14:tracePt t="52772" x="9779000" y="3060700"/>
          <p14:tracePt t="52789" x="9734550" y="3028950"/>
          <p14:tracePt t="52805" x="9709150" y="3003550"/>
          <p14:tracePt t="52822" x="9671050" y="2965450"/>
          <p14:tracePt t="52839" x="9639300" y="2927350"/>
          <p14:tracePt t="52855" x="9601200" y="2889250"/>
          <p14:tracePt t="52872" x="9601200" y="2876550"/>
          <p14:tracePt t="52889" x="9575800" y="2857500"/>
          <p14:tracePt t="52905" x="9563100" y="2844800"/>
          <p14:tracePt t="52922" x="9550400" y="2825750"/>
          <p14:tracePt t="52939" x="9544050" y="2819400"/>
          <p14:tracePt t="53033" x="9537700" y="2819400"/>
          <p14:tracePt t="53655" x="9531350" y="2819400"/>
          <p14:tracePt t="53675" x="9525000" y="2825750"/>
          <p14:tracePt t="53685" x="9518650" y="2832100"/>
          <p14:tracePt t="53695" x="9512300" y="2832100"/>
          <p14:tracePt t="53795" x="9505950" y="2838450"/>
          <p14:tracePt t="53815" x="9493250" y="2844800"/>
          <p14:tracePt t="53831" x="9480550" y="2851150"/>
          <p14:tracePt t="53841" x="9474200" y="2857500"/>
          <p14:tracePt t="53845" x="9467850" y="2857500"/>
          <p14:tracePt t="53855" x="9461500" y="2882900"/>
          <p14:tracePt t="53871" x="9461500" y="2889250"/>
          <p14:tracePt t="53888" x="9455150" y="2895600"/>
          <p14:tracePt t="53905" x="9436100" y="2914650"/>
          <p14:tracePt t="53921" x="9436100" y="2933700"/>
          <p14:tracePt t="53938" x="9429750" y="2940050"/>
          <p14:tracePt t="53955" x="9423400" y="2946400"/>
          <p14:tracePt t="53971" x="9417050" y="2965450"/>
          <p14:tracePt t="53988" x="9410700" y="2971800"/>
          <p14:tracePt t="54004" x="9404350" y="2990850"/>
          <p14:tracePt t="54021" x="9391650" y="3016250"/>
          <p14:tracePt t="54038" x="9372600" y="3092450"/>
          <p14:tracePt t="54054" x="9366250" y="3117850"/>
          <p14:tracePt t="54071" x="9347200" y="3155950"/>
          <p14:tracePt t="54088" x="9309100" y="3257550"/>
          <p14:tracePt t="54104" x="9277350" y="3321050"/>
          <p14:tracePt t="54121" x="9251950" y="3371850"/>
          <p14:tracePt t="54138" x="9239250" y="3409950"/>
          <p14:tracePt t="54154" x="9220200" y="3429000"/>
          <p14:tracePt t="54171" x="9213850" y="3441700"/>
          <p14:tracePt t="54188" x="9213850" y="3448050"/>
          <p14:tracePt t="54204" x="9201150" y="3467100"/>
          <p14:tracePt t="54221" x="9182100" y="3473450"/>
          <p14:tracePt t="54238" x="9156700" y="3492500"/>
          <p14:tracePt t="54254" x="9144000" y="3511550"/>
          <p14:tracePt t="54271" x="9124950" y="3530600"/>
          <p14:tracePt t="54288" x="9086850" y="3562350"/>
          <p14:tracePt t="54304" x="9061450" y="3587750"/>
          <p14:tracePt t="54321" x="8966200" y="3657600"/>
          <p14:tracePt t="54338" x="8921750" y="3708400"/>
          <p14:tracePt t="54354" x="8858250" y="3752850"/>
          <p14:tracePt t="54371" x="8750300" y="3822700"/>
          <p14:tracePt t="54388" x="8686800" y="3854450"/>
          <p14:tracePt t="54404" x="8578850" y="3898900"/>
          <p14:tracePt t="54421" x="8515350" y="3917950"/>
          <p14:tracePt t="54437" x="8394700" y="3981450"/>
          <p14:tracePt t="54454" x="8286750" y="4019550"/>
          <p14:tracePt t="54471" x="8166100" y="4064000"/>
          <p14:tracePt t="54488" x="8045450" y="4114800"/>
          <p14:tracePt t="54504" x="7962900" y="4140200"/>
          <p14:tracePt t="54521" x="7778750" y="4222750"/>
          <p14:tracePt t="54537" x="7715250" y="4254500"/>
          <p14:tracePt t="54554" x="7613650" y="4305300"/>
          <p14:tracePt t="54571" x="7493000" y="4356100"/>
          <p14:tracePt t="54587" x="7226300" y="4425950"/>
          <p14:tracePt t="54604" x="7054850" y="4489450"/>
          <p14:tracePt t="54621" x="6927850" y="4527550"/>
          <p14:tracePt t="54637" x="6750050" y="4610100"/>
          <p14:tracePt t="54654" x="6635750" y="4654550"/>
          <p14:tracePt t="54671" x="6565900" y="4692650"/>
          <p14:tracePt t="54687" x="6477000" y="4730750"/>
          <p14:tracePt t="54704" x="6426200" y="4756150"/>
          <p14:tracePt t="54721" x="6305550" y="4775200"/>
          <p14:tracePt t="54737" x="6203950" y="4794250"/>
          <p14:tracePt t="54754" x="6026150" y="4838700"/>
          <p14:tracePt t="54771" x="5867400" y="4870450"/>
          <p14:tracePt t="54787" x="5746750" y="4895850"/>
          <p14:tracePt t="54804" x="5575300" y="4895850"/>
          <p14:tracePt t="54821" x="5384800" y="4895850"/>
          <p14:tracePt t="54837" x="5302250" y="4895850"/>
          <p14:tracePt t="54854" x="5226050" y="4876800"/>
          <p14:tracePt t="54871" x="5187950" y="4870450"/>
          <p14:tracePt t="54887" x="5168900" y="4864100"/>
          <p14:tracePt t="54904" x="5143500" y="4851400"/>
          <p14:tracePt t="54921" x="5099050" y="4838700"/>
          <p14:tracePt t="54937" x="4978400" y="4813300"/>
          <p14:tracePt t="54954" x="4883150" y="4800600"/>
          <p14:tracePt t="54971" x="4787900" y="4794250"/>
          <p14:tracePt t="54987" x="4718050" y="4768850"/>
          <p14:tracePt t="55004" x="4565650" y="4743450"/>
          <p14:tracePt t="55020" x="4438650" y="4730750"/>
          <p14:tracePt t="55037" x="4286250" y="4711700"/>
          <p14:tracePt t="55054" x="4146550" y="4679950"/>
          <p14:tracePt t="55070" x="4076700" y="4673600"/>
          <p14:tracePt t="55087" x="3994150" y="4654550"/>
          <p14:tracePt t="55120" x="3987800" y="4648200"/>
          <p14:tracePt t="55827" x="3981450" y="4648200"/>
          <p14:tracePt t="55879" x="3981450" y="4654550"/>
          <p14:tracePt t="55889" x="3975100" y="4667250"/>
          <p14:tracePt t="55893" x="3975100" y="4673600"/>
          <p14:tracePt t="55903" x="3975100" y="4686300"/>
          <p14:tracePt t="55920" x="3975100" y="4699000"/>
          <p14:tracePt t="55936" x="3975100" y="4718050"/>
          <p14:tracePt t="55975" x="3968750" y="4730750"/>
          <p14:tracePt t="56005" x="3968750" y="4743450"/>
          <p14:tracePt t="56025" x="3968750" y="4756150"/>
          <p14:tracePt t="56035" x="3962400" y="4768850"/>
          <p14:tracePt t="56072" x="3962400" y="4775200"/>
          <p14:tracePt t="56085" x="3962400" y="4781550"/>
          <p14:tracePt t="56095" x="3962400" y="4800600"/>
          <p14:tracePt t="56105" x="3962400" y="4813300"/>
          <p14:tracePt t="56120" x="3962400" y="4819650"/>
          <p14:tracePt t="56136" x="3956050" y="4857750"/>
          <p14:tracePt t="56153" x="3956050" y="4876800"/>
          <p14:tracePt t="56170" x="3943350" y="4895850"/>
          <p14:tracePt t="56187" x="3943350" y="4914900"/>
          <p14:tracePt t="56203" x="3943350" y="4927600"/>
          <p14:tracePt t="56220" x="3943350" y="4946650"/>
          <p14:tracePt t="56271" x="3943350" y="4953000"/>
          <p14:tracePt t="56281" x="3943350" y="4959350"/>
          <p14:tracePt t="56287" x="3943350" y="4965700"/>
          <p14:tracePt t="56313" x="3943350" y="4978400"/>
          <p14:tracePt t="56333" x="3943350" y="4997450"/>
          <p14:tracePt t="56347" x="3943350" y="5003800"/>
          <p14:tracePt t="56353" x="3943350" y="5010150"/>
          <p14:tracePt t="56369" x="3943350" y="5022850"/>
          <p14:tracePt t="56386" x="3943350" y="5048250"/>
          <p14:tracePt t="56403" x="3937000" y="5073650"/>
          <p14:tracePt t="56420" x="3937000" y="5092700"/>
          <p14:tracePt t="56436" x="3937000" y="5099050"/>
          <p14:tracePt t="56453" x="3937000" y="5111750"/>
          <p14:tracePt t="56605" x="3937000" y="5124450"/>
          <p14:tracePt t="56615" x="3937000" y="5130800"/>
          <p14:tracePt t="56685" x="3937000" y="5137150"/>
          <p14:tracePt t="56691" x="3937000" y="5143500"/>
          <p14:tracePt t="56711" x="3937000" y="5156200"/>
          <p14:tracePt t="56732" x="3937000" y="5175250"/>
          <p14:tracePt t="56767" x="3937000" y="5181600"/>
          <p14:tracePt t="56771" x="3937000" y="5187950"/>
          <p14:tracePt t="56791" x="3937000" y="5194300"/>
          <p14:tracePt t="56797" x="3937000" y="5200650"/>
          <p14:tracePt t="56842" x="3937000" y="5207000"/>
          <p14:tracePt t="56857" x="3937000" y="5213350"/>
          <p14:tracePt t="56861" x="3937000" y="5226050"/>
          <p14:tracePt t="56877" x="3937000" y="5232400"/>
          <p14:tracePt t="56887" x="3937000" y="5238750"/>
          <p14:tracePt t="56907" x="3937000" y="5251450"/>
          <p14:tracePt t="56919" x="3937000" y="5257800"/>
          <p14:tracePt t="56936" x="3949700" y="5264150"/>
          <p14:tracePt t="56952" x="3949700" y="5276850"/>
          <p14:tracePt t="56969" x="3962400" y="5295900"/>
          <p14:tracePt t="57002" x="3968750" y="5302250"/>
          <p14:tracePt t="57019" x="3975100" y="5308600"/>
          <p14:tracePt t="57036" x="3994150" y="5321300"/>
          <p14:tracePt t="57052" x="4019550" y="5346700"/>
          <p14:tracePt t="57069" x="4057650" y="5365750"/>
          <p14:tracePt t="57086" x="4076700" y="5365750"/>
          <p14:tracePt t="57102" x="4108450" y="5365750"/>
          <p14:tracePt t="57119" x="4152900" y="5378450"/>
          <p14:tracePt t="57136" x="4203700" y="5391150"/>
          <p14:tracePt t="57152" x="4241800" y="5391150"/>
          <p14:tracePt t="57169" x="4305300" y="5397500"/>
          <p14:tracePt t="57186" x="4362450" y="5397500"/>
          <p14:tracePt t="57202" x="4394200" y="5397500"/>
          <p14:tracePt t="57219" x="4425950" y="5397500"/>
          <p14:tracePt t="57236" x="4476750" y="5384800"/>
          <p14:tracePt t="57252" x="4508500" y="5378450"/>
          <p14:tracePt t="57269" x="4572000" y="5378450"/>
          <p14:tracePt t="57286" x="4610100" y="5378450"/>
          <p14:tracePt t="57302" x="4654550" y="5378450"/>
          <p14:tracePt t="57319" x="4692650" y="5378450"/>
          <p14:tracePt t="57335" x="4718050" y="5391150"/>
          <p14:tracePt t="57352" x="4737100" y="5391150"/>
          <p14:tracePt t="57369" x="4756150" y="5391150"/>
          <p14:tracePt t="57386" x="4787900" y="5391150"/>
          <p14:tracePt t="57402" x="4845050" y="5391150"/>
          <p14:tracePt t="57419" x="4870450" y="5391150"/>
          <p14:tracePt t="57435" x="4908550" y="5391150"/>
          <p14:tracePt t="57452" x="4946650" y="5391150"/>
          <p14:tracePt t="57469" x="5003800" y="5372100"/>
          <p14:tracePt t="57485" x="5035550" y="5365750"/>
          <p14:tracePt t="57502" x="5048250" y="5365750"/>
          <p14:tracePt t="57519" x="5060950" y="5359400"/>
          <p14:tracePt t="57535" x="5073650" y="5346700"/>
          <p14:tracePt t="57552" x="5118100" y="5334000"/>
          <p14:tracePt t="57569" x="5130800" y="5334000"/>
          <p14:tracePt t="57585" x="5143500" y="5327650"/>
          <p14:tracePt t="57602" x="5168900" y="5314950"/>
          <p14:tracePt t="57619" x="5181600" y="5308600"/>
          <p14:tracePt t="57635" x="5213350" y="5295900"/>
          <p14:tracePt t="57652" x="5219700" y="5289550"/>
          <p14:tracePt t="57669" x="5238750" y="5276850"/>
          <p14:tracePt t="57685" x="5245100" y="5270500"/>
          <p14:tracePt t="57702" x="5251450" y="5264150"/>
          <p14:tracePt t="57718" x="5251450" y="5245100"/>
          <p14:tracePt t="57735" x="5264150" y="5219700"/>
          <p14:tracePt t="57752" x="5264150" y="5207000"/>
          <p14:tracePt t="57769" x="5264150" y="5194300"/>
          <p14:tracePt t="57785" x="5264150" y="5187950"/>
          <p14:tracePt t="57822" x="5264150" y="5181600"/>
          <p14:tracePt t="57835" x="5264150" y="5175250"/>
          <p14:tracePt t="57852" x="5264150" y="5162550"/>
          <p14:tracePt t="57868" x="5251450" y="5149850"/>
          <p14:tracePt t="57885" x="5245100" y="5137150"/>
          <p14:tracePt t="57902" x="5226050" y="5118100"/>
          <p14:tracePt t="57918" x="5219700" y="5105400"/>
          <p14:tracePt t="57935" x="5207000" y="5099050"/>
          <p14:tracePt t="57952" x="5187950" y="5086350"/>
          <p14:tracePt t="57968" x="5168900" y="5080000"/>
          <p14:tracePt t="57985" x="5162550" y="5073650"/>
          <p14:tracePt t="58002" x="5149850" y="5067300"/>
          <p14:tracePt t="58018" x="5124450" y="5060950"/>
          <p14:tracePt t="58035" x="5086350" y="5048250"/>
          <p14:tracePt t="58052" x="5010150" y="5022850"/>
          <p14:tracePt t="58068" x="4965700" y="5003800"/>
          <p14:tracePt t="58085" x="4889500" y="4978400"/>
          <p14:tracePt t="58102" x="4851400" y="4965700"/>
          <p14:tracePt t="58118" x="4832350" y="4959350"/>
          <p14:tracePt t="58135" x="4819650" y="4953000"/>
          <p14:tracePt t="58152" x="4781550" y="4946650"/>
          <p14:tracePt t="58168" x="4756150" y="4946650"/>
          <p14:tracePt t="58185" x="4705350" y="4946650"/>
          <p14:tracePt t="58201" x="4660900" y="4946650"/>
          <p14:tracePt t="58218" x="4622800" y="4940300"/>
          <p14:tracePt t="58235" x="4572000" y="4940300"/>
          <p14:tracePt t="58251" x="4559300" y="4940300"/>
          <p14:tracePt t="58268" x="4540250" y="4940300"/>
          <p14:tracePt t="58285" x="4521200" y="4940300"/>
          <p14:tracePt t="58301" x="4464050" y="4940300"/>
          <p14:tracePt t="58318" x="4438650" y="4940300"/>
          <p14:tracePt t="58335" x="4400550" y="4940300"/>
          <p14:tracePt t="58351" x="4362450" y="4940300"/>
          <p14:tracePt t="58368" x="4343400" y="4946650"/>
          <p14:tracePt t="58385" x="4305300" y="4953000"/>
          <p14:tracePt t="58402" x="4260850" y="4959350"/>
          <p14:tracePt t="58418" x="4216400" y="4965700"/>
          <p14:tracePt t="58435" x="4178300" y="4965700"/>
          <p14:tracePt t="58451" x="4114800" y="4984750"/>
          <p14:tracePt t="58468" x="4108450" y="4984750"/>
          <p14:tracePt t="58485" x="4102100" y="4991100"/>
          <p14:tracePt t="58501" x="4095750" y="5003800"/>
          <p14:tracePt t="58518" x="4083050" y="5010150"/>
          <p14:tracePt t="58535" x="4076700" y="5016500"/>
          <p14:tracePt t="58568" x="4064000" y="5016500"/>
          <p14:tracePt t="58601" x="4057650" y="5016500"/>
          <p14:tracePt t="58618" x="4051300" y="5016500"/>
          <p14:tracePt t="58634" x="4038600" y="5029200"/>
          <p14:tracePt t="58651" x="4032250" y="5029200"/>
          <p14:tracePt t="58668" x="4019550" y="5048250"/>
          <p14:tracePt t="58684" x="4006850" y="5060950"/>
          <p14:tracePt t="58701" x="4000500" y="5067300"/>
          <p14:tracePt t="58718" x="3987800" y="5092700"/>
          <p14:tracePt t="58734" x="3968750" y="5111750"/>
          <p14:tracePt t="58768" x="3968750" y="5124450"/>
          <p14:tracePt t="58784" x="3968750" y="5137150"/>
          <p14:tracePt t="58801" x="3968750" y="5149850"/>
          <p14:tracePt t="58818" x="3968750" y="5181600"/>
          <p14:tracePt t="58851" x="3968750" y="5200650"/>
          <p14:tracePt t="58868" x="3968750" y="5213350"/>
          <p14:tracePt t="58884" x="3975100" y="5226050"/>
          <p14:tracePt t="58901" x="3987800" y="5238750"/>
          <p14:tracePt t="58918" x="3994150" y="5238750"/>
          <p14:tracePt t="58934" x="4000500" y="5238750"/>
          <p14:tracePt t="58951" x="4013200" y="5238750"/>
          <p14:tracePt t="58968" x="4032250" y="5245100"/>
          <p14:tracePt t="58984" x="4044950" y="5251450"/>
          <p14:tracePt t="59001" x="4051300" y="5257800"/>
          <p14:tracePt t="59018" x="4070350" y="5264150"/>
          <p14:tracePt t="59034" x="4089400" y="5276850"/>
          <p14:tracePt t="59051" x="4095750" y="5283200"/>
          <p14:tracePt t="59068" x="4127500" y="5289550"/>
          <p14:tracePt t="59084" x="4152900" y="5295900"/>
          <p14:tracePt t="59101" x="4171950" y="5295900"/>
          <p14:tracePt t="59117" x="4184650" y="5295900"/>
          <p14:tracePt t="59134" x="4216400" y="5295900"/>
          <p14:tracePt t="59151" x="4235450" y="5295900"/>
          <p14:tracePt t="59168" x="4260850" y="5302250"/>
          <p14:tracePt t="59184" x="4305300" y="5314950"/>
          <p14:tracePt t="59201" x="4324350" y="5321300"/>
          <p14:tracePt t="59217" x="4368800" y="5321300"/>
          <p14:tracePt t="59234" x="4375150" y="5321300"/>
          <p14:tracePt t="59251" x="4387850" y="5321300"/>
          <p14:tracePt t="59267" x="4400550" y="5321300"/>
          <p14:tracePt t="59284" x="4413250" y="5321300"/>
          <p14:tracePt t="59301" x="4438650" y="5321300"/>
          <p14:tracePt t="59317" x="4457700" y="5321300"/>
          <p14:tracePt t="59334" x="4495800" y="5321300"/>
          <p14:tracePt t="59351" x="4508500" y="5321300"/>
          <p14:tracePt t="59367" x="4514850" y="5321300"/>
          <p14:tracePt t="59401" x="4521200" y="5321300"/>
          <p14:tracePt t="59436" x="4527550" y="5321300"/>
          <p14:tracePt t="60060" x="4527550" y="5327650"/>
          <p14:tracePt t="60090" x="4521200" y="5327650"/>
          <p14:tracePt t="60096" x="4514850" y="5334000"/>
          <p14:tracePt t="60278" x="4508500" y="5334000"/>
          <p14:tracePt t="60328" x="4502150" y="5334000"/>
          <p14:tracePt t="60408" x="4495800" y="5321300"/>
          <p14:tracePt t="60494" x="4483100" y="5321300"/>
          <p14:tracePt t="60504" x="4476750" y="5321300"/>
          <p14:tracePt t="60514" x="4470400" y="5321300"/>
          <p14:tracePt t="60520" x="4464050" y="5321300"/>
          <p14:tracePt t="60533" x="4457700" y="5321300"/>
          <p14:tracePt t="60550" x="4413250" y="5340350"/>
          <p14:tracePt t="60566" x="4406900" y="5340350"/>
          <p14:tracePt t="60583" x="4400550" y="5340350"/>
          <p14:tracePt t="60600" x="4387850" y="5340350"/>
          <p14:tracePt t="60616" x="4381500" y="5346700"/>
          <p14:tracePt t="60633" x="4375150" y="5346700"/>
          <p14:tracePt t="60650" x="4362450" y="5353050"/>
          <p14:tracePt t="60666" x="4349750" y="5353050"/>
          <p14:tracePt t="60683" x="4343400" y="5359400"/>
          <p14:tracePt t="60700" x="4330700" y="5372100"/>
          <p14:tracePt t="60716" x="4311650" y="5378450"/>
          <p14:tracePt t="60733" x="4292600" y="5391150"/>
          <p14:tracePt t="60750" x="4267200" y="5410200"/>
          <p14:tracePt t="60766" x="4203700" y="5448300"/>
          <p14:tracePt t="60783" x="4178300" y="5448300"/>
          <p14:tracePt t="60800" x="4165600" y="5467350"/>
          <p14:tracePt t="60816" x="4152900" y="5480050"/>
          <p14:tracePt t="60833" x="4146550" y="5480050"/>
          <p14:tracePt t="60850" x="4146550" y="5486400"/>
          <p14:tracePt t="60866" x="4127500" y="5499100"/>
          <p14:tracePt t="60900" x="4114800" y="5524500"/>
          <p14:tracePt t="60916" x="4102100" y="5537200"/>
          <p14:tracePt t="60933" x="4095750" y="5556250"/>
          <p14:tracePt t="60950" x="4083050" y="5581650"/>
          <p14:tracePt t="60966" x="4076700" y="5594350"/>
          <p14:tracePt t="60983" x="4064000" y="5607050"/>
          <p14:tracePt t="61000" x="4064000" y="5619750"/>
          <p14:tracePt t="61016" x="4051300" y="5638800"/>
          <p14:tracePt t="61033" x="4051300" y="5645150"/>
          <p14:tracePt t="61050" x="4051300" y="5670550"/>
          <p14:tracePt t="61066" x="4038600" y="5689600"/>
          <p14:tracePt t="61083" x="4038600" y="5695950"/>
          <p14:tracePt t="61099" x="4038600" y="5708650"/>
          <p14:tracePt t="61116" x="4038600" y="5715000"/>
          <p14:tracePt t="61133" x="4038600" y="5727700"/>
          <p14:tracePt t="61149" x="4038600" y="5734050"/>
          <p14:tracePt t="61166" x="4038600" y="5753100"/>
          <p14:tracePt t="61183" x="4044950" y="5765800"/>
          <p14:tracePt t="61199" x="4051300" y="5784850"/>
          <p14:tracePt t="61216" x="4057650" y="5784850"/>
          <p14:tracePt t="61233" x="4070350" y="5803900"/>
          <p14:tracePt t="61249" x="4089400" y="5810250"/>
          <p14:tracePt t="61266" x="4121150" y="5829300"/>
          <p14:tracePt t="61283" x="4127500" y="5829300"/>
          <p14:tracePt t="61316" x="4133850" y="5829300"/>
          <p14:tracePt t="61333" x="4146550" y="5829300"/>
          <p14:tracePt t="61352" x="4165600" y="5822950"/>
          <p14:tracePt t="61382" x="4171950" y="5816600"/>
          <p14:tracePt t="61418" x="4178300" y="5810250"/>
          <p14:tracePt t="61428" x="4184650" y="5803900"/>
          <p14:tracePt t="61448" x="4191000" y="5784850"/>
          <p14:tracePt t="61452" x="4203700" y="5778500"/>
          <p14:tracePt t="61466" x="4216400" y="5765800"/>
          <p14:tracePt t="61482" x="4222750" y="5727700"/>
          <p14:tracePt t="61499" x="4222750" y="5721350"/>
          <p14:tracePt t="61516" x="4222750" y="5702300"/>
          <p14:tracePt t="61532" x="4222750" y="5664200"/>
          <p14:tracePt t="61549" x="4203700" y="5638800"/>
          <p14:tracePt t="61566" x="4203700" y="5632450"/>
          <p14:tracePt t="61582" x="4197350" y="5626100"/>
          <p14:tracePt t="61599" x="4191000" y="5613400"/>
          <p14:tracePt t="61616" x="4184650" y="5607050"/>
          <p14:tracePt t="61632" x="4178300" y="5594350"/>
          <p14:tracePt t="61649" x="4159250" y="5594350"/>
          <p14:tracePt t="61666" x="4127500" y="5594350"/>
          <p14:tracePt t="61682" x="4108450" y="5588000"/>
          <p14:tracePt t="61699" x="4083050" y="5588000"/>
          <p14:tracePt t="61716" x="4070350" y="5581650"/>
          <p14:tracePt t="61732" x="4038600" y="5581650"/>
          <p14:tracePt t="61749" x="4025900" y="5581650"/>
          <p14:tracePt t="61766" x="4013200" y="5581650"/>
          <p14:tracePt t="61782" x="4006850" y="5581650"/>
          <p14:tracePt t="61799" x="3994150" y="5588000"/>
          <p14:tracePt t="61816" x="3987800" y="5594350"/>
          <p14:tracePt t="61832" x="3981450" y="5594350"/>
          <p14:tracePt t="61849" x="3975100" y="5600700"/>
          <p14:tracePt t="61866" x="3975100" y="5613400"/>
          <p14:tracePt t="61882" x="3968750" y="5638800"/>
          <p14:tracePt t="61899" x="3968750" y="5651500"/>
          <p14:tracePt t="61915" x="3968750" y="5664200"/>
          <p14:tracePt t="61932" x="3968750" y="5689600"/>
          <p14:tracePt t="61949" x="3968750" y="5708650"/>
          <p14:tracePt t="61965" x="3968750" y="5734050"/>
          <p14:tracePt t="61982" x="3968750" y="5740400"/>
          <p14:tracePt t="61999" x="3968750" y="5746750"/>
          <p14:tracePt t="62015" x="3968750" y="5753100"/>
          <p14:tracePt t="62032" x="3975100" y="5765800"/>
          <p14:tracePt t="62049" x="3981450" y="5772150"/>
          <p14:tracePt t="62065" x="3981450" y="5778500"/>
          <p14:tracePt t="62082" x="3994150" y="5784850"/>
          <p14:tracePt t="62099" x="4000500" y="5791200"/>
          <p14:tracePt t="62115" x="4019550" y="5810250"/>
          <p14:tracePt t="62132" x="4025900" y="5810250"/>
          <p14:tracePt t="62149" x="4051300" y="5822950"/>
          <p14:tracePt t="62244" x="4057650" y="5822950"/>
          <p14:tracePt t="62254" x="4064000" y="5835650"/>
          <p14:tracePt t="62264" x="4070350" y="5835650"/>
          <p14:tracePt t="62300" x="4076700" y="5835650"/>
          <p14:tracePt t="62326" x="4089400" y="5842000"/>
          <p14:tracePt t="62336" x="4102100" y="5842000"/>
          <p14:tracePt t="62340" x="4127500" y="5842000"/>
          <p14:tracePt t="62350" x="4140200" y="5842000"/>
          <p14:tracePt t="62365" x="4146550" y="5842000"/>
          <p14:tracePt t="62382" x="4203700" y="5854700"/>
          <p14:tracePt t="62399" x="4210050" y="5854700"/>
          <p14:tracePt t="62492" x="4216400" y="5854700"/>
          <p14:tracePt t="62506" x="4216400" y="5848350"/>
          <p14:tracePt t="62516" x="4216400" y="5842000"/>
          <p14:tracePt t="62528" x="4216400" y="5829300"/>
          <p14:tracePt t="62538" x="4216400" y="5816600"/>
          <p14:tracePt t="62548" x="4216400" y="5810250"/>
          <p14:tracePt t="62565" x="4216400" y="5797550"/>
          <p14:tracePt t="62764" x="4216400" y="5791200"/>
          <p14:tracePt t="62804" x="4222750" y="5791200"/>
          <p14:tracePt t="62824" x="4235450" y="5791200"/>
          <p14:tracePt t="62844" x="4241800" y="5791200"/>
          <p14:tracePt t="62854" x="4248150" y="5791200"/>
          <p14:tracePt t="62876" x="4254500" y="5791200"/>
          <p14:tracePt t="62880" x="4260850" y="5791200"/>
          <p14:tracePt t="62890" x="4267200" y="5791200"/>
          <p14:tracePt t="62900" x="4273550" y="5791200"/>
          <p14:tracePt t="62915" x="4279900" y="5791200"/>
          <p14:tracePt t="62931" x="4318000" y="5791200"/>
          <p14:tracePt t="62948" x="4330700" y="5791200"/>
          <p14:tracePt t="62965" x="4337050" y="5791200"/>
          <p14:tracePt t="62981" x="4343400" y="5791200"/>
          <p14:tracePt t="62998" x="4349750" y="5791200"/>
          <p14:tracePt t="63015" x="4362450" y="5784850"/>
          <p14:tracePt t="63031" x="4368800" y="5784850"/>
          <p14:tracePt t="63048" x="4394200" y="5784850"/>
          <p14:tracePt t="63081" x="4406900" y="5784850"/>
          <p14:tracePt t="63098" x="4419600" y="5784850"/>
          <p14:tracePt t="63115" x="4432300" y="5784850"/>
          <p14:tracePt t="63131" x="4445000" y="5784850"/>
          <p14:tracePt t="63148" x="4464050" y="5784850"/>
          <p14:tracePt t="63181" x="4476750" y="5784850"/>
          <p14:tracePt t="63198" x="4489450" y="5784850"/>
          <p14:tracePt t="63215" x="4508500" y="5784850"/>
          <p14:tracePt t="63231" x="4521200" y="5784850"/>
          <p14:tracePt t="63248" x="4546600" y="5784850"/>
          <p14:tracePt t="63265" x="4578350" y="5784850"/>
          <p14:tracePt t="63281" x="4603750" y="5784850"/>
          <p14:tracePt t="63298" x="4622800" y="5784850"/>
          <p14:tracePt t="63315" x="4648200" y="5784850"/>
          <p14:tracePt t="63331" x="4667250" y="5784850"/>
          <p14:tracePt t="63348" x="4699000" y="5784850"/>
          <p14:tracePt t="63364" x="4730750" y="5784850"/>
          <p14:tracePt t="63381" x="4749800" y="5784850"/>
          <p14:tracePt t="63398" x="4762500" y="5784850"/>
          <p14:tracePt t="63414" x="4787900" y="5784850"/>
          <p14:tracePt t="63431" x="4800600" y="5784850"/>
          <p14:tracePt t="63448" x="4819650" y="5784850"/>
          <p14:tracePt t="63464" x="4845050" y="5784850"/>
          <p14:tracePt t="63481" x="4864100" y="5772150"/>
          <p14:tracePt t="63498" x="4870450" y="5765800"/>
          <p14:tracePt t="63514" x="4883150" y="5765800"/>
          <p14:tracePt t="63531" x="4895850" y="5759450"/>
          <p14:tracePt t="63548" x="4908550" y="5753100"/>
          <p14:tracePt t="63564" x="4921250" y="5746750"/>
          <p14:tracePt t="63581" x="4927600" y="5740400"/>
          <p14:tracePt t="65287" x="4933950" y="5740400"/>
          <p14:tracePt t="65316" x="4927600" y="5746750"/>
          <p14:tracePt t="65333" x="4914900" y="5759450"/>
          <p14:tracePt t="65353" x="4895850" y="5772150"/>
          <p14:tracePt t="65357" x="4889500" y="5772150"/>
          <p14:tracePt t="65366" x="4883150" y="5778500"/>
          <p14:tracePt t="65380" x="4845050" y="5797550"/>
          <p14:tracePt t="65396" x="4819650" y="5803900"/>
          <p14:tracePt t="65413" x="4800600" y="5810250"/>
          <p14:tracePt t="65430" x="4787900" y="5822950"/>
          <p14:tracePt t="65446" x="4775200" y="5822950"/>
          <p14:tracePt t="65463" x="4762500" y="5822950"/>
          <p14:tracePt t="65480" x="4718050" y="5829300"/>
          <p14:tracePt t="65496" x="4692650" y="5835650"/>
          <p14:tracePt t="65513" x="4686300" y="5835650"/>
          <p14:tracePt t="65530" x="4654550" y="5842000"/>
          <p14:tracePt t="65546" x="4597400" y="5842000"/>
          <p14:tracePt t="65563" x="4559300" y="5842000"/>
          <p14:tracePt t="65580" x="4514850" y="5842000"/>
          <p14:tracePt t="65596" x="4457700" y="5842000"/>
          <p14:tracePt t="65613" x="4413250" y="5822950"/>
          <p14:tracePt t="65630" x="4394200" y="5822950"/>
          <p14:tracePt t="65646" x="4362450" y="5822950"/>
          <p14:tracePt t="65663" x="4337050" y="5822950"/>
          <p14:tracePt t="65679" x="4305300" y="5822950"/>
          <p14:tracePt t="65696" x="4267200" y="5822950"/>
          <p14:tracePt t="65713" x="4248150" y="5816600"/>
          <p14:tracePt t="65729" x="4203700" y="5816600"/>
          <p14:tracePt t="65746" x="4178300" y="5816600"/>
          <p14:tracePt t="65763" x="4133850" y="5810250"/>
          <p14:tracePt t="65779" x="4108450" y="5803900"/>
          <p14:tracePt t="65796" x="4083050" y="5791200"/>
          <p14:tracePt t="65813" x="4025900" y="5784850"/>
          <p14:tracePt t="65829" x="4000500" y="5778500"/>
          <p14:tracePt t="65846" x="3981450" y="5772150"/>
          <p14:tracePt t="65863" x="3943350" y="5772150"/>
          <p14:tracePt t="65879" x="3930650" y="5765800"/>
          <p14:tracePt t="65896" x="3917950" y="5759450"/>
          <p14:tracePt t="65913" x="3905250" y="5753100"/>
          <p14:tracePt t="65929" x="3905250" y="5746750"/>
          <p14:tracePt t="65946" x="3892550" y="5727700"/>
          <p14:tracePt t="65963" x="3886200" y="5702300"/>
          <p14:tracePt t="65979" x="3886200" y="5676900"/>
          <p14:tracePt t="65996" x="3886200" y="5664200"/>
          <p14:tracePt t="66013" x="3886200" y="5657850"/>
          <p14:tracePt t="66029" x="3886200" y="5638800"/>
          <p14:tracePt t="66046" x="3898900" y="5607050"/>
          <p14:tracePt t="66063" x="3911600" y="5588000"/>
          <p14:tracePt t="66079" x="3924300" y="5588000"/>
          <p14:tracePt t="66096" x="3956050" y="5568950"/>
          <p14:tracePt t="66112" x="3968750" y="5562600"/>
          <p14:tracePt t="66129" x="4006850" y="5543550"/>
          <p14:tracePt t="66146" x="4044950" y="5537200"/>
          <p14:tracePt t="66162" x="4083050" y="5524500"/>
          <p14:tracePt t="66179" x="4114800" y="5511800"/>
          <p14:tracePt t="66196" x="4146550" y="5511800"/>
          <p14:tracePt t="66212" x="4210050" y="5511800"/>
          <p14:tracePt t="66229" x="4279900" y="5505450"/>
          <p14:tracePt t="66246" x="4324350" y="5492750"/>
          <p14:tracePt t="66262" x="4375150" y="5492750"/>
          <p14:tracePt t="66279" x="4381500" y="5486400"/>
          <p14:tracePt t="66296" x="4419600" y="5480050"/>
          <p14:tracePt t="66312" x="4464050" y="5480050"/>
          <p14:tracePt t="66329" x="4502150" y="5480050"/>
          <p14:tracePt t="66346" x="4546600" y="5480050"/>
          <p14:tracePt t="66363" x="4565650" y="5480050"/>
          <p14:tracePt t="66379" x="4622800" y="5480050"/>
          <p14:tracePt t="66396" x="4654550" y="5480050"/>
          <p14:tracePt t="66412" x="4692650" y="5480050"/>
          <p14:tracePt t="66429" x="4724400" y="5480050"/>
          <p14:tracePt t="66446" x="4781550" y="5480050"/>
          <p14:tracePt t="66462" x="4813300" y="5480050"/>
          <p14:tracePt t="66479" x="4826000" y="5480050"/>
          <p14:tracePt t="66496" x="4864100" y="5480050"/>
          <p14:tracePt t="66512" x="4895850" y="5480050"/>
          <p14:tracePt t="66529" x="4921250" y="5480050"/>
          <p14:tracePt t="66546" x="4946650" y="5492750"/>
          <p14:tracePt t="66562" x="4953000" y="5492750"/>
          <p14:tracePt t="66579" x="4984750" y="5499100"/>
          <p14:tracePt t="66612" x="4991100" y="5499100"/>
          <p14:tracePt t="66629" x="4997450" y="5511800"/>
          <p14:tracePt t="66645" x="4997450" y="5518150"/>
          <p14:tracePt t="66662" x="4997450" y="5537200"/>
          <p14:tracePt t="66679" x="4997450" y="5556250"/>
          <p14:tracePt t="66695" x="4997450" y="5581650"/>
          <p14:tracePt t="66712" x="4997450" y="5594350"/>
          <p14:tracePt t="66729" x="4997450" y="5600700"/>
          <p14:tracePt t="66745" x="4997450" y="5619750"/>
          <p14:tracePt t="66762" x="4997450" y="5632450"/>
          <p14:tracePt t="66795" x="4997450" y="5670550"/>
          <p14:tracePt t="66812" x="4984750" y="5689600"/>
          <p14:tracePt t="66829" x="4972050" y="5708650"/>
          <p14:tracePt t="66845" x="4972050" y="5715000"/>
          <p14:tracePt t="66862" x="4953000" y="5727700"/>
          <p14:tracePt t="66879" x="4946650" y="5734050"/>
          <p14:tracePt t="66895" x="4921250" y="5759450"/>
          <p14:tracePt t="66912" x="4895850" y="5772150"/>
          <p14:tracePt t="66929" x="4857750" y="5784850"/>
          <p14:tracePt t="66945" x="4826000" y="5803900"/>
          <p14:tracePt t="66962" x="4813300" y="5816600"/>
          <p14:tracePt t="66979" x="4787900" y="5822950"/>
          <p14:tracePt t="66995" x="4775200" y="5822950"/>
          <p14:tracePt t="67012" x="4724400" y="5835650"/>
          <p14:tracePt t="67028" x="4679950" y="5835650"/>
          <p14:tracePt t="67045" x="4660900" y="5842000"/>
          <p14:tracePt t="67062" x="4635500" y="5842000"/>
          <p14:tracePt t="67079" x="4616450" y="5854700"/>
          <p14:tracePt t="67095" x="4591050" y="5854700"/>
          <p14:tracePt t="67112" x="4559300" y="5854700"/>
          <p14:tracePt t="67128" x="4546600" y="5854700"/>
          <p14:tracePt t="67145" x="4508500" y="5854700"/>
          <p14:tracePt t="67162" x="4495800" y="5854700"/>
          <p14:tracePt t="67179" x="4457700" y="5848350"/>
          <p14:tracePt t="67195" x="4451350" y="5848350"/>
          <p14:tracePt t="67212" x="4419600" y="5835650"/>
          <p14:tracePt t="67228" x="4356100" y="5810250"/>
          <p14:tracePt t="67245" x="4349750" y="5810250"/>
          <p14:tracePt t="67262" x="4311650" y="5810250"/>
          <p14:tracePt t="67278" x="4298950" y="5810250"/>
          <p14:tracePt t="67295" x="4248150" y="5803900"/>
          <p14:tracePt t="67312" x="4229100" y="5803900"/>
          <p14:tracePt t="67328" x="4222750" y="5803900"/>
          <p14:tracePt t="67345" x="4197350" y="5791200"/>
          <p14:tracePt t="67362" x="4191000" y="5784850"/>
          <p14:tracePt t="67378" x="4178300" y="5784850"/>
          <p14:tracePt t="67395" x="4165600" y="5784850"/>
          <p14:tracePt t="67412" x="4140200" y="5765800"/>
          <p14:tracePt t="67428" x="4127500" y="5759450"/>
          <p14:tracePt t="67445" x="4121150" y="5759450"/>
          <p14:tracePt t="67462" x="4108450" y="5759450"/>
          <p14:tracePt t="67478" x="4108450" y="5753100"/>
          <p14:tracePt t="67513" x="4102100" y="5746750"/>
          <p14:tracePt t="67528" x="4102100" y="5740400"/>
          <p14:tracePt t="67545" x="4095750" y="5740400"/>
          <p14:tracePt t="67589" x="4095750" y="5734050"/>
          <p14:tracePt t="67609" x="4095750" y="5721350"/>
          <p14:tracePt t="67639" x="4095750" y="5715000"/>
          <p14:tracePt t="67649" x="4108450" y="5702300"/>
          <p14:tracePt t="67669" x="4121150" y="5676900"/>
          <p14:tracePt t="67679" x="4133850" y="5664200"/>
          <p14:tracePt t="67689" x="4146550" y="5657850"/>
          <p14:tracePt t="67695" x="4152900" y="5657850"/>
          <p14:tracePt t="67711" x="4165600" y="5651500"/>
          <p14:tracePt t="67728" x="4171950" y="5645150"/>
          <p14:tracePt t="67745" x="4210050" y="5626100"/>
          <p14:tracePt t="67761" x="4210050" y="5619750"/>
          <p14:tracePt t="67778" x="4222750" y="5613400"/>
          <p14:tracePt t="67795" x="4235450" y="5607050"/>
          <p14:tracePt t="67811" x="4241800" y="5607050"/>
          <p14:tracePt t="67828" x="4248150" y="5607050"/>
          <p14:tracePt t="67845" x="4267200" y="5607050"/>
          <p14:tracePt t="67861" x="4298950" y="5600700"/>
          <p14:tracePt t="67878" x="4324350" y="5594350"/>
          <p14:tracePt t="67895" x="4330700" y="5594350"/>
          <p14:tracePt t="67911" x="4394200" y="5581650"/>
          <p14:tracePt t="67928" x="4413250" y="5575300"/>
          <p14:tracePt t="67945" x="4438650" y="5568950"/>
          <p14:tracePt t="67961" x="4464050" y="5562600"/>
          <p14:tracePt t="67978" x="4483100" y="5562600"/>
          <p14:tracePt t="67995" x="4495800" y="5562600"/>
          <p14:tracePt t="68011" x="4508500" y="5562600"/>
          <p14:tracePt t="68028" x="4540250" y="5556250"/>
          <p14:tracePt t="68044" x="4584700" y="5556250"/>
          <p14:tracePt t="68061" x="4629150" y="5556250"/>
          <p14:tracePt t="68078" x="4660900" y="5556250"/>
          <p14:tracePt t="68094" x="4679950" y="5556250"/>
          <p14:tracePt t="68111" x="4705350" y="5556250"/>
          <p14:tracePt t="68128" x="4756150" y="5556250"/>
          <p14:tracePt t="68144" x="4775200" y="5556250"/>
          <p14:tracePt t="68161" x="4787900" y="5556250"/>
          <p14:tracePt t="68178" x="4794250" y="5556250"/>
          <p14:tracePt t="68194" x="4832350" y="5556250"/>
          <p14:tracePt t="68211" x="4845050" y="5556250"/>
          <p14:tracePt t="68228" x="4876800" y="5562600"/>
          <p14:tracePt t="68244" x="4902200" y="5562600"/>
          <p14:tracePt t="68261" x="4927600" y="5562600"/>
          <p14:tracePt t="68294" x="4933950" y="5575300"/>
          <p14:tracePt t="68311" x="4940300" y="5581650"/>
          <p14:tracePt t="68328" x="4946650" y="5607050"/>
          <p14:tracePt t="68345" x="4946650" y="5619750"/>
          <p14:tracePt t="68361" x="4946650" y="5626100"/>
          <p14:tracePt t="68394" x="4946650" y="5632450"/>
          <p14:tracePt t="68411" x="4946650" y="5638800"/>
          <p14:tracePt t="68427" x="4946650" y="5651500"/>
          <p14:tracePt t="68444" x="4940300" y="5664200"/>
          <p14:tracePt t="68461" x="4921250" y="5676900"/>
          <p14:tracePt t="68478" x="4914900" y="5683250"/>
          <p14:tracePt t="68494" x="4895850" y="5708650"/>
          <p14:tracePt t="68511" x="4889500" y="5715000"/>
          <p14:tracePt t="68528" x="4870450" y="5727700"/>
          <p14:tracePt t="68544" x="4826000" y="5753100"/>
          <p14:tracePt t="68561" x="4819650" y="5765800"/>
          <p14:tracePt t="68577" x="4813300" y="5772150"/>
          <p14:tracePt t="68594" x="4800600" y="5778500"/>
          <p14:tracePt t="68611" x="4762500" y="5797550"/>
          <p14:tracePt t="68627" x="4718050" y="5810250"/>
          <p14:tracePt t="68644" x="4686300" y="5822950"/>
          <p14:tracePt t="68661" x="4679950" y="5822950"/>
          <p14:tracePt t="68677" x="4641850" y="5829300"/>
          <p14:tracePt t="68711" x="4622800" y="5829300"/>
          <p14:tracePt t="68728" x="4610100" y="5835650"/>
          <p14:tracePt t="68744" x="4591050" y="5848350"/>
          <p14:tracePt t="68761" x="4584700" y="5854700"/>
          <p14:tracePt t="68777" x="4565650" y="5854700"/>
          <p14:tracePt t="68794" x="4559300" y="5854700"/>
          <p14:tracePt t="68811" x="4540250" y="5854700"/>
          <p14:tracePt t="68827" x="4533900" y="5854700"/>
          <p14:tracePt t="68844" x="4521200" y="5854700"/>
          <p14:tracePt t="68879" x="4508500" y="5854700"/>
          <p14:tracePt t="68894" x="4502150" y="5854700"/>
          <p14:tracePt t="68935" x="4489450" y="5854700"/>
          <p14:tracePt t="69011" x="4483100" y="5854700"/>
          <p14:tracePt t="69021" x="4476750" y="5854700"/>
          <p14:tracePt t="69035" x="4470400" y="5854700"/>
          <p14:tracePt t="69044" x="4464050" y="5854700"/>
          <p14:tracePt t="69060" x="4451350" y="5854700"/>
          <p14:tracePt t="69077" x="4425950" y="5854700"/>
          <p14:tracePt t="69094" x="4394200" y="5854700"/>
          <p14:tracePt t="69110" x="4362450" y="5854700"/>
          <p14:tracePt t="69127" x="4324350" y="5842000"/>
          <p14:tracePt t="69144" x="4305300" y="5842000"/>
          <p14:tracePt t="69160" x="4292600" y="5835650"/>
          <p14:tracePt t="69177" x="4273550" y="5822950"/>
          <p14:tracePt t="69194" x="4267200" y="5822950"/>
          <p14:tracePt t="69210" x="4260850" y="5822950"/>
          <p14:tracePt t="69227" x="4254500" y="5816600"/>
          <p14:tracePt t="69244" x="4248150" y="5816600"/>
          <p14:tracePt t="69329" x="4241800" y="5816600"/>
          <p14:tracePt t="69893" x="4235450" y="5816600"/>
          <p14:tracePt t="69905" x="4229100" y="5816600"/>
          <p14:tracePt t="69919" x="4222750" y="5816600"/>
          <p14:tracePt t="69965" x="4216400" y="5816600"/>
          <p14:tracePt t="69975" x="4216400" y="5822950"/>
          <p14:tracePt t="69985" x="4210050" y="5822950"/>
          <p14:tracePt t="69999" x="4203700" y="5822950"/>
          <p14:tracePt t="70051" x="4191000" y="5822950"/>
          <p14:tracePt t="70055" x="4184650" y="5822950"/>
          <p14:tracePt t="70065" x="4159250" y="5822950"/>
          <p14:tracePt t="70076" x="4152900" y="5822950"/>
          <p14:tracePt t="70093" x="4127500" y="5829300"/>
          <p14:tracePt t="70126" x="4121150" y="5829300"/>
          <p14:tracePt t="70143" x="4114800" y="5816600"/>
          <p14:tracePt t="70160" x="4108450" y="5784850"/>
          <p14:tracePt t="70176" x="4102100" y="5772150"/>
          <p14:tracePt t="70193" x="4095750" y="5765800"/>
          <p14:tracePt t="70267" x="4095750" y="5753100"/>
          <p14:tracePt t="70283" x="4095750" y="5746750"/>
          <p14:tracePt t="70293" x="4095750" y="5740400"/>
          <p14:tracePt t="70327" x="4095750" y="5734050"/>
          <p14:tracePt t="70347" x="4095750" y="5727700"/>
          <p14:tracePt t="70369" x="4095750" y="5721350"/>
          <p14:tracePt t="70404" x="4095750" y="5708650"/>
          <p14:tracePt t="70429" x="4095750" y="5702300"/>
          <p14:tracePt t="70443" x="4102100" y="5689600"/>
          <p14:tracePt t="70453" x="4108450" y="5683250"/>
          <p14:tracePt t="70469" x="4121150" y="5664200"/>
          <p14:tracePt t="70479" x="4127500" y="5664200"/>
          <p14:tracePt t="70493" x="4146550" y="5651500"/>
          <p14:tracePt t="70509" x="4165600" y="5645150"/>
          <p14:tracePt t="70526" x="4229100" y="5607050"/>
          <p14:tracePt t="70543" x="4260850" y="5594350"/>
          <p14:tracePt t="70559" x="4311650" y="5568950"/>
          <p14:tracePt t="70576" x="4356100" y="5549900"/>
          <p14:tracePt t="70593" x="4362450" y="5543550"/>
          <p14:tracePt t="70626" x="4368800" y="5537200"/>
          <p14:tracePt t="70651" x="4375150" y="5537200"/>
          <p14:tracePt t="70661" x="4387850" y="5537200"/>
          <p14:tracePt t="70676" x="4406900" y="5537200"/>
          <p14:tracePt t="70693" x="4438650" y="5537200"/>
          <p14:tracePt t="70709" x="4457700" y="5549900"/>
          <p14:tracePt t="70726" x="4483100" y="5556250"/>
          <p14:tracePt t="70787" x="4489450" y="5562600"/>
          <p14:tracePt t="70797" x="4489450" y="5568950"/>
          <p14:tracePt t="70817" x="4489450" y="5575300"/>
          <p14:tracePt t="70827" x="4489450" y="5581650"/>
          <p14:tracePt t="70833" x="4495800" y="5588000"/>
          <p14:tracePt t="70842" x="4495800" y="5594350"/>
          <p14:tracePt t="70859" x="4495800" y="5619750"/>
          <p14:tracePt t="70876" x="4495800" y="5645150"/>
          <p14:tracePt t="70909" x="4495800" y="5651500"/>
          <p14:tracePt t="70939" x="4489450" y="5657850"/>
          <p14:tracePt t="70989" x="4483100" y="5657850"/>
          <p14:tracePt t="70999" x="4476750" y="5657850"/>
          <p14:tracePt t="71009" x="4470400" y="5664200"/>
          <p14:tracePt t="71033" x="4464050" y="5670550"/>
          <p14:tracePt t="71115" x="4464050" y="5657850"/>
          <p14:tracePt t="71119" x="4464050" y="5638800"/>
          <p14:tracePt t="71129" x="4476750" y="5613400"/>
          <p14:tracePt t="71142" x="4483100" y="5600700"/>
          <p14:tracePt t="71159" x="4533900" y="5537200"/>
          <p14:tracePt t="71176" x="4597400" y="5467350"/>
          <p14:tracePt t="71192" x="4622800" y="5448300"/>
          <p14:tracePt t="71209" x="4654550" y="5422900"/>
          <p14:tracePt t="71225" x="4699000" y="5403850"/>
          <p14:tracePt t="71242" x="4711700" y="5397500"/>
          <p14:tracePt t="71259" x="4730750" y="5391150"/>
          <p14:tracePt t="71275" x="4775200" y="5372100"/>
          <p14:tracePt t="71292" x="4819650" y="5365750"/>
          <p14:tracePt t="71309" x="4838700" y="5365750"/>
          <p14:tracePt t="71325" x="4864100" y="5365750"/>
          <p14:tracePt t="71359" x="4870450" y="5365750"/>
          <p14:tracePt t="71376" x="4876800" y="5365750"/>
          <p14:tracePt t="71392" x="4889500" y="5365750"/>
          <p14:tracePt t="71409" x="4895850" y="5372100"/>
          <p14:tracePt t="71425" x="4902200" y="5372100"/>
          <p14:tracePt t="71442" x="4908550" y="5378450"/>
          <p14:tracePt t="71459" x="4908550" y="5391150"/>
          <p14:tracePt t="71475" x="4908550" y="5397500"/>
          <p14:tracePt t="71492" x="4908550" y="5403850"/>
          <p14:tracePt t="71509" x="4908550" y="5410200"/>
          <p14:tracePt t="71542" x="4908550" y="5416550"/>
          <p14:tracePt t="71559" x="4908550" y="5422900"/>
          <p14:tracePt t="71576" x="4908550" y="5435600"/>
          <p14:tracePt t="71685" x="4908550" y="5429250"/>
          <p14:tracePt t="71695" x="4927600" y="5391150"/>
          <p14:tracePt t="71699" x="4940300" y="5384800"/>
          <p14:tracePt t="71710" x="4953000" y="5365750"/>
          <p14:tracePt t="71725" x="4972050" y="5353050"/>
          <p14:tracePt t="71742" x="4984750" y="5334000"/>
          <p14:tracePt t="71759" x="4997450" y="5334000"/>
          <p14:tracePt t="71775" x="5010150" y="5321300"/>
          <p14:tracePt t="71792" x="5041900" y="5314950"/>
          <p14:tracePt t="71809" x="5048250" y="5314950"/>
          <p14:tracePt t="71881" x="5054600" y="5314950"/>
          <p14:tracePt t="71888" x="5060950" y="5314950"/>
          <p14:tracePt t="71902" x="5067300" y="5314950"/>
          <p14:tracePt t="71911" x="5067300" y="5321300"/>
          <p14:tracePt t="71925" x="5073650" y="5334000"/>
          <p14:tracePt t="71942" x="5073650" y="5353050"/>
          <p14:tracePt t="71958" x="5073650" y="5365750"/>
          <p14:tracePt t="71975" x="5073650" y="5372100"/>
          <p14:tracePt t="72206" x="5080000" y="5378450"/>
          <p14:tracePt t="72210" x="5086350" y="5378450"/>
          <p14:tracePt t="72229" x="5099050" y="5365750"/>
          <p14:tracePt t="72240" x="5105400" y="5365750"/>
          <p14:tracePt t="72250" x="5111750" y="5353050"/>
          <p14:tracePt t="72260" x="5124450" y="5327650"/>
          <p14:tracePt t="72276" x="5130800" y="5314950"/>
          <p14:tracePt t="72291" x="5149850" y="5302250"/>
          <p14:tracePt t="72308" x="5156200" y="5283200"/>
          <p14:tracePt t="72341" x="5168900" y="5264150"/>
          <p14:tracePt t="72528" x="5175250" y="5264150"/>
          <p14:tracePt t="72532" x="5181600" y="5264150"/>
          <p14:tracePt t="72542" x="5187950" y="5264150"/>
          <p14:tracePt t="72558" x="5213350" y="5238750"/>
          <p14:tracePt t="72575" x="5219700" y="5232400"/>
          <p14:tracePt t="72591" x="5232400" y="5226050"/>
          <p14:tracePt t="72608" x="5257800" y="5213350"/>
          <p14:tracePt t="72625" x="5270500" y="5194300"/>
          <p14:tracePt t="72641" x="5276850" y="5187950"/>
          <p14:tracePt t="72658" x="5302250" y="5181600"/>
          <p14:tracePt t="72724" x="5302250" y="5175250"/>
          <p14:tracePt t="72744" x="5308600" y="5175250"/>
          <p14:tracePt t="72749" x="5314950" y="5168900"/>
          <p14:tracePt t="72770" x="5321300" y="5168900"/>
          <p14:tracePt t="72786" x="5334000" y="5156200"/>
          <p14:tracePt t="72791" x="5340350" y="5156200"/>
          <p14:tracePt t="72808" x="5346700" y="5149850"/>
          <p14:tracePt t="72824" x="5378450" y="5137150"/>
          <p14:tracePt t="72841" x="5384800" y="5137150"/>
          <p14:tracePt t="72906" x="5391150" y="5137150"/>
          <p14:tracePt t="72916" x="5397500" y="5137150"/>
          <p14:tracePt t="72926" x="5397500" y="5130800"/>
          <p14:tracePt t="72936" x="5403850" y="5124450"/>
          <p14:tracePt t="73072" x="5410200" y="5124450"/>
          <p14:tracePt t="73082" x="5416550" y="5124450"/>
          <p14:tracePt t="73092" x="5416550" y="5111750"/>
          <p14:tracePt t="73108" x="5422900" y="5105400"/>
          <p14:tracePt t="73148" x="5429250" y="5105400"/>
          <p14:tracePt t="73184" x="5435600" y="5099050"/>
          <p14:tracePt t="75050" x="5435600" y="5092700"/>
          <p14:tracePt t="75096" x="5422900" y="5092700"/>
          <p14:tracePt t="75106" x="5410200" y="5092700"/>
          <p14:tracePt t="75110" x="5397500" y="5092700"/>
          <p14:tracePt t="75123" x="5365750" y="5092700"/>
          <p14:tracePt t="75139" x="5334000" y="5092700"/>
          <p14:tracePt t="75156" x="5295900" y="5092700"/>
          <p14:tracePt t="75173" x="5245100" y="5092700"/>
          <p14:tracePt t="75189" x="5149850" y="5073650"/>
          <p14:tracePt t="75206" x="5073650" y="5060950"/>
          <p14:tracePt t="75223" x="5035550" y="5054600"/>
          <p14:tracePt t="75239" x="4946650" y="5041900"/>
          <p14:tracePt t="75256" x="4826000" y="4997450"/>
          <p14:tracePt t="75273" x="4743450" y="4991100"/>
          <p14:tracePt t="75289" x="4660900" y="4978400"/>
          <p14:tracePt t="75306" x="4559300" y="4965700"/>
          <p14:tracePt t="75323" x="4476750" y="4965700"/>
          <p14:tracePt t="75339" x="4413250" y="4965700"/>
          <p14:tracePt t="75356" x="4330700" y="4965700"/>
          <p14:tracePt t="75373" x="4241800" y="4965700"/>
          <p14:tracePt t="75389" x="4146550" y="4965700"/>
          <p14:tracePt t="75406" x="4089400" y="4965700"/>
          <p14:tracePt t="75422" x="4038600" y="4965700"/>
          <p14:tracePt t="75439" x="3981450" y="4965700"/>
          <p14:tracePt t="75456" x="3924300" y="4965700"/>
          <p14:tracePt t="75473" x="3886200" y="4965700"/>
          <p14:tracePt t="75489" x="3848100" y="4965700"/>
          <p14:tracePt t="75522" x="3829050" y="4965700"/>
          <p14:tracePt t="75539" x="3790950" y="4965700"/>
          <p14:tracePt t="75556" x="3752850" y="4972050"/>
          <p14:tracePt t="75572" x="3727450" y="4972050"/>
          <p14:tracePt t="75589" x="3708400" y="4972050"/>
          <p14:tracePt t="75606" x="3683000" y="4972050"/>
          <p14:tracePt t="75622" x="3657600" y="4972050"/>
          <p14:tracePt t="75639" x="3632200" y="4972050"/>
          <p14:tracePt t="75656" x="3613150" y="4972050"/>
          <p14:tracePt t="75673" x="3568700" y="4959350"/>
          <p14:tracePt t="75689" x="3517900" y="4921250"/>
          <p14:tracePt t="75706" x="3479800" y="4902200"/>
          <p14:tracePt t="75722" x="3403600" y="4857750"/>
          <p14:tracePt t="75739" x="3327400" y="4832350"/>
          <p14:tracePt t="75756" x="3136900" y="4749800"/>
          <p14:tracePt t="75772" x="2959100" y="4692650"/>
          <p14:tracePt t="75789" x="2870200" y="4667250"/>
          <p14:tracePt t="75806" x="2705100" y="4603750"/>
          <p14:tracePt t="75822" x="2540000" y="4546600"/>
          <p14:tracePt t="75839" x="2520950" y="4527550"/>
          <p14:tracePt t="76382" x="2520950" y="4508500"/>
          <p14:tracePt t="76386" x="2520950" y="4502150"/>
          <p14:tracePt t="76392" x="2520950" y="4489450"/>
          <p14:tracePt t="76405" x="2552700" y="4457700"/>
          <p14:tracePt t="76422" x="2578100" y="4425950"/>
          <p14:tracePt t="76438" x="2578100" y="4394200"/>
          <p14:tracePt t="76455" x="2597150" y="4368800"/>
          <p14:tracePt t="76472" x="2603500" y="4337050"/>
          <p14:tracePt t="76488" x="2616200" y="4298950"/>
          <p14:tracePt t="76505" x="2622550" y="4273550"/>
          <p14:tracePt t="76522" x="2622550" y="4197350"/>
          <p14:tracePt t="76538" x="2628900" y="4152900"/>
          <p14:tracePt t="76555" x="2635250" y="4114800"/>
          <p14:tracePt t="76572" x="2647950" y="4076700"/>
          <p14:tracePt t="76588" x="2660650" y="4032250"/>
          <p14:tracePt t="76605" x="2679700" y="4000500"/>
          <p14:tracePt t="76622" x="2724150" y="3898900"/>
          <p14:tracePt t="76638" x="2743200" y="3784600"/>
          <p14:tracePt t="76655" x="2749550" y="3651250"/>
          <p14:tracePt t="76672" x="2749550" y="3600450"/>
          <p14:tracePt t="76688" x="2749550" y="3587750"/>
          <p14:tracePt t="76705" x="2749550" y="3549650"/>
          <p14:tracePt t="76722" x="2749550" y="3505200"/>
          <p14:tracePt t="76738" x="2755900" y="3429000"/>
          <p14:tracePt t="76755" x="2755900" y="3371850"/>
          <p14:tracePt t="76772" x="2755900" y="3346450"/>
          <p14:tracePt t="76788" x="2755900" y="3321050"/>
          <p14:tracePt t="76805" x="2755900" y="3251200"/>
          <p14:tracePt t="76822" x="2755900" y="3213100"/>
          <p14:tracePt t="76838" x="2755900" y="3181350"/>
          <p14:tracePt t="76855" x="2755900" y="3175000"/>
          <p14:tracePt t="76871" x="2755900" y="3136900"/>
          <p14:tracePt t="76888" x="2755900" y="3124200"/>
          <p14:tracePt t="76905" x="2749550" y="3111500"/>
          <p14:tracePt t="76938" x="2743200" y="3105150"/>
          <p14:tracePt t="76966" x="2730500" y="3105150"/>
          <p14:tracePt t="76976" x="2717800" y="3105150"/>
          <p14:tracePt t="76988" x="2705100" y="3105150"/>
          <p14:tracePt t="77005" x="2660650" y="3111500"/>
          <p14:tracePt t="77021" x="2603500" y="3130550"/>
          <p14:tracePt t="77038" x="2533650" y="3136900"/>
          <p14:tracePt t="77055" x="2501900" y="3143250"/>
          <p14:tracePt t="77071" x="2393950" y="3155950"/>
          <p14:tracePt t="77088" x="2235200" y="3149600"/>
          <p14:tracePt t="77105" x="2108200" y="3143250"/>
          <p14:tracePt t="77121" x="2006600" y="3136900"/>
          <p14:tracePt t="77138" x="1917700" y="3136900"/>
          <p14:tracePt t="77155" x="1866900" y="3136900"/>
          <p14:tracePt t="77171" x="1860550" y="3136900"/>
          <p14:tracePt t="77188" x="1841500" y="3130550"/>
          <p14:tracePt t="77205" x="1828800" y="3124200"/>
          <p14:tracePt t="77221" x="1809750" y="3124200"/>
          <p14:tracePt t="77238" x="1790700" y="3117850"/>
          <p14:tracePt t="77255" x="1771650" y="3105150"/>
          <p14:tracePt t="77271" x="1765300" y="3098800"/>
          <p14:tracePt t="77288" x="1746250" y="3086100"/>
          <p14:tracePt t="77305" x="1682750" y="3048000"/>
          <p14:tracePt t="77321" x="1644650" y="3028950"/>
          <p14:tracePt t="77338" x="1631950" y="3028950"/>
          <p14:tracePt t="77355" x="1593850" y="3022600"/>
          <p14:tracePt t="77371" x="1568450" y="3009900"/>
          <p14:tracePt t="77404" x="1555750" y="3009900"/>
          <p14:tracePt t="77421" x="1549400" y="3003550"/>
          <p14:tracePt t="77438" x="1530350" y="3003550"/>
          <p14:tracePt t="77454" x="1511300" y="3003550"/>
          <p14:tracePt t="77471" x="1479550" y="2997200"/>
          <p14:tracePt t="77488" x="1460500" y="2990850"/>
          <p14:tracePt t="77504" x="1435100" y="2990850"/>
          <p14:tracePt t="77521" x="1428750" y="2990850"/>
          <p14:tracePt t="77538" x="1422400" y="2990850"/>
          <p14:tracePt t="77596" x="1409700" y="2990850"/>
          <p14:tracePt t="77606" x="1403350" y="2990850"/>
          <p14:tracePt t="77622" x="1390650" y="2990850"/>
          <p14:tracePt t="77628" x="1384300" y="2990850"/>
          <p14:tracePt t="77638" x="1371600" y="3016250"/>
          <p14:tracePt t="77654" x="1346200" y="3028950"/>
          <p14:tracePt t="77671" x="1320800" y="3041650"/>
          <p14:tracePt t="77960" x="1327150" y="3041650"/>
          <p14:tracePt t="77966" x="1333500" y="3041650"/>
          <p14:tracePt t="77976" x="1358900" y="3041650"/>
          <p14:tracePt t="77987" x="1403350" y="3035300"/>
          <p14:tracePt t="78004" x="1454150" y="3035300"/>
          <p14:tracePt t="78021" x="1479550" y="3035300"/>
          <p14:tracePt t="78037" x="1524000" y="3035300"/>
          <p14:tracePt t="78054" x="1574800" y="3035300"/>
          <p14:tracePt t="78071" x="1619250" y="3054350"/>
          <p14:tracePt t="78087" x="1663700" y="3073400"/>
          <p14:tracePt t="78104" x="1682750" y="3079750"/>
          <p14:tracePt t="78121" x="1727200" y="3092450"/>
          <p14:tracePt t="78137" x="1778000" y="3117850"/>
          <p14:tracePt t="78171" x="1784350" y="3117850"/>
          <p14:tracePt t="78192" x="1790700" y="3117850"/>
          <p14:tracePt t="78204" x="1803400" y="3130550"/>
          <p14:tracePt t="78221" x="1822450" y="3136900"/>
          <p14:tracePt t="78237" x="1866900" y="3149600"/>
          <p14:tracePt t="78254" x="1911350" y="3149600"/>
          <p14:tracePt t="78270" x="2006600" y="3187700"/>
          <p14:tracePt t="78287" x="2051050" y="3194050"/>
          <p14:tracePt t="78304" x="2070100" y="3194050"/>
          <p14:tracePt t="78320" x="2114550" y="3206750"/>
          <p14:tracePt t="78337" x="2127250" y="3213100"/>
          <p14:tracePt t="78370" x="2146300" y="3213100"/>
          <p14:tracePt t="78387" x="2159000" y="3213100"/>
          <p14:tracePt t="78404" x="2203450" y="3232150"/>
          <p14:tracePt t="78420" x="2235200" y="3232150"/>
          <p14:tracePt t="78437" x="2273300" y="3238500"/>
          <p14:tracePt t="78454" x="2292350" y="3244850"/>
          <p14:tracePt t="78470" x="2305050" y="3251200"/>
          <p14:tracePt t="78487" x="2317750" y="3251200"/>
          <p14:tracePt t="78504" x="2324100" y="3257550"/>
          <p14:tracePt t="78520" x="2330450" y="3263900"/>
          <p14:tracePt t="78537" x="2343150" y="3263900"/>
          <p14:tracePt t="78554" x="2381250" y="3276600"/>
          <p14:tracePt t="78570" x="2419350" y="3289300"/>
          <p14:tracePt t="78587" x="2438400" y="3302000"/>
          <p14:tracePt t="78604" x="2476500" y="3314700"/>
          <p14:tracePt t="78620" x="2520950" y="3340100"/>
          <p14:tracePt t="78637" x="2533650" y="3346450"/>
          <p14:tracePt t="78654" x="2546350" y="3352800"/>
          <p14:tracePt t="78671" x="2559050" y="3352800"/>
          <p14:tracePt t="78687" x="2584450" y="3390900"/>
          <p14:tracePt t="78704" x="2597150" y="3397250"/>
          <p14:tracePt t="78720" x="2616200" y="3409950"/>
          <p14:tracePt t="78737" x="2647950" y="3441700"/>
          <p14:tracePt t="78754" x="2660650" y="3448050"/>
          <p14:tracePt t="78770" x="2667000" y="3460750"/>
          <p14:tracePt t="78787" x="2679700" y="3473450"/>
          <p14:tracePt t="78804" x="2679700" y="3479800"/>
          <p14:tracePt t="78837" x="2692400" y="3486150"/>
          <p14:tracePt t="78853" x="2698750" y="3492500"/>
          <p14:tracePt t="78870" x="2705100" y="3505200"/>
          <p14:tracePt t="78887" x="2717800" y="3524250"/>
          <p14:tracePt t="78903" x="2736850" y="3543300"/>
          <p14:tracePt t="78920" x="2755900" y="3581400"/>
          <p14:tracePt t="78937" x="2781300" y="3613150"/>
          <p14:tracePt t="78953" x="2781300" y="3619500"/>
          <p14:tracePt t="78970" x="2819400" y="3670300"/>
          <p14:tracePt t="78987" x="2832100" y="3689350"/>
          <p14:tracePt t="79003" x="2838450" y="3702050"/>
          <p14:tracePt t="79020" x="2851150" y="3727450"/>
          <p14:tracePt t="79037" x="2857500" y="3752850"/>
          <p14:tracePt t="79053" x="2870200" y="3790950"/>
          <p14:tracePt t="79070" x="2889250" y="3816350"/>
          <p14:tracePt t="79087" x="2914650" y="3841750"/>
          <p14:tracePt t="79103" x="2927350" y="3867150"/>
          <p14:tracePt t="79120" x="2946400" y="3879850"/>
          <p14:tracePt t="79137" x="2952750" y="3898900"/>
          <p14:tracePt t="79153" x="2959100" y="3917950"/>
          <p14:tracePt t="79170" x="2978150" y="3930650"/>
          <p14:tracePt t="79187" x="2997200" y="3949700"/>
          <p14:tracePt t="79203" x="3016250" y="3968750"/>
          <p14:tracePt t="79220" x="3022600" y="3981450"/>
          <p14:tracePt t="79273" x="3035300" y="3994150"/>
          <p14:tracePt t="79286" x="3035300" y="4006850"/>
          <p14:tracePt t="79302" x="3035300" y="4013200"/>
          <p14:tracePt t="79307" x="3041650" y="4025900"/>
          <p14:tracePt t="79320" x="3048000" y="4025900"/>
          <p14:tracePt t="79336" x="3054350" y="4044950"/>
          <p14:tracePt t="79353" x="3060700" y="4057650"/>
          <p14:tracePt t="79370" x="3073400" y="4070350"/>
          <p14:tracePt t="79386" x="3092450" y="4102100"/>
          <p14:tracePt t="79403" x="3111500" y="4114800"/>
          <p14:tracePt t="79436" x="3111500" y="4121150"/>
          <p14:tracePt t="79453" x="3117850" y="4121150"/>
          <p14:tracePt t="79470" x="3130550" y="4140200"/>
          <p14:tracePt t="79486" x="3149600" y="4152900"/>
          <p14:tracePt t="79503" x="3181350" y="4159250"/>
          <p14:tracePt t="79520" x="3200400" y="4171950"/>
          <p14:tracePt t="79555" x="3206750" y="4171950"/>
          <p14:tracePt t="79595" x="3213100" y="4184650"/>
          <p14:tracePt t="79813" x="3200400" y="4184650"/>
          <p14:tracePt t="79817" x="3187700" y="4184650"/>
          <p14:tracePt t="79823" x="3168650" y="4178300"/>
          <p14:tracePt t="79836" x="3155950" y="4171950"/>
          <p14:tracePt t="79853" x="3130550" y="4152900"/>
          <p14:tracePt t="79869" x="3111500" y="4121150"/>
          <p14:tracePt t="79886" x="3092450" y="4114800"/>
          <p14:tracePt t="79903" x="3054350" y="4083050"/>
          <p14:tracePt t="79936" x="3035300" y="4064000"/>
          <p14:tracePt t="79953" x="3016250" y="4038600"/>
          <p14:tracePt t="79969" x="3009900" y="4032250"/>
          <p14:tracePt t="79986" x="3003550" y="4019550"/>
          <p14:tracePt t="80003" x="2984500" y="3994150"/>
          <p14:tracePt t="80019" x="2959100" y="3956050"/>
          <p14:tracePt t="80036" x="2933700" y="3937000"/>
          <p14:tracePt t="80053" x="2933700" y="3930650"/>
          <p14:tracePt t="80069" x="2914650" y="3911600"/>
          <p14:tracePt t="80086" x="2889250" y="3879850"/>
          <p14:tracePt t="80103" x="2863850" y="3829050"/>
          <p14:tracePt t="80119" x="2857500" y="3816350"/>
          <p14:tracePt t="80136" x="2838450" y="3803650"/>
          <p14:tracePt t="80152" x="2819400" y="3778250"/>
          <p14:tracePt t="80169" x="2787650" y="3752850"/>
          <p14:tracePt t="80186" x="2762250" y="3714750"/>
          <p14:tracePt t="80203" x="2755900" y="3708400"/>
          <p14:tracePt t="80219" x="2743200" y="3689350"/>
          <p14:tracePt t="80236" x="2730500" y="3663950"/>
          <p14:tracePt t="80252" x="2705100" y="3638550"/>
          <p14:tracePt t="80269" x="2686050" y="3606800"/>
          <p14:tracePt t="80286" x="2673350" y="3606800"/>
          <p14:tracePt t="80302" x="2635250" y="3562350"/>
          <p14:tracePt t="80319" x="2622550" y="3562350"/>
          <p14:tracePt t="80336" x="2603500" y="3549650"/>
          <p14:tracePt t="80352" x="2584450" y="3530600"/>
          <p14:tracePt t="80369" x="2565400" y="3524250"/>
          <p14:tracePt t="80386" x="2546350" y="3511550"/>
          <p14:tracePt t="80403" x="2520950" y="3486150"/>
          <p14:tracePt t="80419" x="2501900" y="3467100"/>
          <p14:tracePt t="80436" x="2495550" y="3454400"/>
          <p14:tracePt t="80452" x="2476500" y="3441700"/>
          <p14:tracePt t="80469" x="2476500" y="3435350"/>
          <p14:tracePt t="80486" x="2451100" y="3429000"/>
          <p14:tracePt t="80502" x="2425700" y="3416300"/>
          <p14:tracePt t="80519" x="2387600" y="3403600"/>
          <p14:tracePt t="80536" x="2349500" y="3378200"/>
          <p14:tracePt t="80552" x="2317750" y="3365500"/>
          <p14:tracePt t="80569" x="2298700" y="3365500"/>
          <p14:tracePt t="80586" x="2273300" y="3365500"/>
          <p14:tracePt t="80602" x="2273300" y="3359150"/>
          <p14:tracePt t="80619" x="2260600" y="3346450"/>
          <p14:tracePt t="80635" x="2235200" y="3327400"/>
          <p14:tracePt t="80652" x="2178050" y="3282950"/>
          <p14:tracePt t="80669" x="2127250" y="3276600"/>
          <p14:tracePt t="80685" x="2089150" y="3238500"/>
          <p14:tracePt t="80702" x="2006600" y="3194050"/>
          <p14:tracePt t="80719" x="1962150" y="3162300"/>
          <p14:tracePt t="80735" x="1943100" y="3155950"/>
          <p14:tracePt t="80752" x="1924050" y="3143250"/>
          <p14:tracePt t="80785" x="1898650" y="3130550"/>
          <p14:tracePt t="80871" x="1898650" y="3124200"/>
          <p14:tracePt t="80887" x="1892300" y="3111500"/>
          <p14:tracePt t="80907" x="1873250" y="3105150"/>
          <p14:tracePt t="80911" x="1866900" y="3105150"/>
          <p14:tracePt t="80921" x="1860550" y="3092450"/>
          <p14:tracePt t="80935" x="1822450" y="3079750"/>
          <p14:tracePt t="80952" x="1784350" y="3054350"/>
          <p14:tracePt t="80969" x="1778000" y="3048000"/>
          <p14:tracePt t="80985" x="1733550" y="3048000"/>
          <p14:tracePt t="81018" x="1727200" y="3048000"/>
          <p14:tracePt t="81035" x="1720850" y="3048000"/>
          <p14:tracePt t="81067" x="1708150" y="3048000"/>
          <p14:tracePt t="81083" x="1689100" y="3048000"/>
          <p14:tracePt t="81103" x="1676400" y="3048000"/>
          <p14:tracePt t="81109" x="1670050" y="3048000"/>
          <p14:tracePt t="81123" x="1657350" y="3048000"/>
          <p14:tracePt t="81135" x="1638300" y="3060700"/>
          <p14:tracePt t="81152" x="1612900" y="3060700"/>
          <p14:tracePt t="81168" x="1606550" y="3060700"/>
          <p14:tracePt t="81185" x="1600200" y="3060700"/>
          <p14:tracePt t="81202" x="1587500" y="3060700"/>
          <p14:tracePt t="81428" x="1581150" y="3060700"/>
          <p14:tracePt t="81517" x="1581150" y="3054350"/>
          <p14:tracePt t="81537" x="1581150" y="3048000"/>
          <p14:tracePt t="81547" x="1587500" y="3041650"/>
          <p14:tracePt t="81553" x="1593850" y="3041650"/>
          <p14:tracePt t="81577" x="1600200" y="3041650"/>
          <p14:tracePt t="81585" x="1606550" y="3041650"/>
          <p14:tracePt t="81601" x="1631950" y="3041650"/>
          <p14:tracePt t="81618" x="1670050" y="3041650"/>
          <p14:tracePt t="81635" x="1778000" y="3041650"/>
          <p14:tracePt t="81651" x="1879600" y="3086100"/>
          <p14:tracePt t="81668" x="1930400" y="3098800"/>
          <p14:tracePt t="81685" x="1987550" y="3111500"/>
          <p14:tracePt t="81701" x="2012950" y="3117850"/>
          <p14:tracePt t="81718" x="2025650" y="3130550"/>
          <p14:tracePt t="81735" x="2038350" y="3136900"/>
          <p14:tracePt t="81751" x="2057400" y="3143250"/>
          <p14:tracePt t="81768" x="2089150" y="3155950"/>
          <p14:tracePt t="81785" x="2203450" y="3194050"/>
          <p14:tracePt t="81801" x="2279650" y="3219450"/>
          <p14:tracePt t="81818" x="2324100" y="3238500"/>
          <p14:tracePt t="81835" x="2343150" y="3238500"/>
          <p14:tracePt t="81835" x="2362200" y="3251200"/>
          <p14:tracePt t="81851" x="2406650" y="3270250"/>
          <p14:tracePt t="81868" x="2425700" y="3289300"/>
          <p14:tracePt t="81885" x="2463800" y="3314700"/>
          <p14:tracePt t="81901" x="2508250" y="3333750"/>
          <p14:tracePt t="81918" x="2565400" y="3371850"/>
          <p14:tracePt t="81935" x="2590800" y="3390900"/>
          <p14:tracePt t="81951" x="2622550" y="3416300"/>
          <p14:tracePt t="81968" x="2667000" y="3441700"/>
          <p14:tracePt t="81985" x="2736850" y="3486150"/>
          <p14:tracePt t="82001" x="2781300" y="3511550"/>
          <p14:tracePt t="82018" x="2819400" y="3543300"/>
          <p14:tracePt t="82034" x="2825750" y="3556000"/>
          <p14:tracePt t="82051" x="2851150" y="3581400"/>
          <p14:tracePt t="82068" x="2870200" y="3613150"/>
          <p14:tracePt t="82084" x="2908300" y="3670300"/>
          <p14:tracePt t="82101" x="2952750" y="3727450"/>
          <p14:tracePt t="82118" x="3035300" y="3816350"/>
          <p14:tracePt t="82134" x="3092450" y="3873500"/>
          <p14:tracePt t="82151" x="3111500" y="3898900"/>
          <p14:tracePt t="82168" x="3130550" y="3924300"/>
          <p14:tracePt t="82184" x="3136900" y="3956050"/>
          <p14:tracePt t="82201" x="3155950" y="3968750"/>
          <p14:tracePt t="82218" x="3162300" y="3987800"/>
          <p14:tracePt t="82234" x="3162300" y="3994150"/>
          <p14:tracePt t="82251" x="3168650" y="4013200"/>
          <p14:tracePt t="82268" x="3181350" y="4044950"/>
          <p14:tracePt t="82284" x="3194050" y="4051300"/>
          <p14:tracePt t="82329" x="3194050" y="4057650"/>
          <p14:tracePt t="82396" x="3194050" y="4070350"/>
          <p14:tracePt t="82405" x="3194050" y="4076700"/>
          <p14:tracePt t="82419" x="3194050" y="4083050"/>
          <p14:tracePt t="82429" x="3194050" y="4089400"/>
          <p14:tracePt t="82439" x="3194050" y="4095750"/>
          <p14:tracePt t="82451" x="3194050" y="4108450"/>
          <p14:tracePt t="82468" x="3194050" y="4121150"/>
          <p14:tracePt t="82484" x="3194050" y="4133850"/>
          <p14:tracePt t="82501" x="3206750" y="4152900"/>
          <p14:tracePt t="82517" x="3206750" y="4165600"/>
          <p14:tracePt t="82534" x="3213100" y="4171950"/>
          <p14:tracePt t="82597" x="3213100" y="4178300"/>
          <p14:tracePt t="82975" x="3213100" y="4165600"/>
          <p14:tracePt t="82989" x="3213100" y="4159250"/>
          <p14:tracePt t="83015" x="3213100" y="4152900"/>
          <p14:tracePt t="83025" x="3206750" y="4133850"/>
          <p14:tracePt t="83101" x="3206750" y="4121150"/>
          <p14:tracePt t="83261" x="3200400" y="4114800"/>
          <p14:tracePt t="83267" x="3187700" y="4102100"/>
          <p14:tracePt t="83277" x="3175000" y="4089400"/>
          <p14:tracePt t="83287" x="3168650" y="4057650"/>
          <p14:tracePt t="83300" x="3155950" y="4044950"/>
          <p14:tracePt t="83317" x="3124200" y="4032250"/>
          <p14:tracePt t="83350" x="3117850" y="4019550"/>
          <p14:tracePt t="83701" x="3111500" y="4019550"/>
          <p14:tracePt t="83705" x="3105150" y="4025900"/>
          <p14:tracePt t="83717" x="3098800" y="4025900"/>
          <p14:tracePt t="83733" x="3041650" y="4044950"/>
          <p14:tracePt t="83750" x="2965450" y="4051300"/>
          <p14:tracePt t="83767" x="2889250" y="4057650"/>
          <p14:tracePt t="83783" x="2876550" y="4057650"/>
          <p14:tracePt t="83800" x="2806700" y="4070350"/>
          <p14:tracePt t="83817" x="2774950" y="4064000"/>
          <p14:tracePt t="83833" x="2673350" y="4051300"/>
          <p14:tracePt t="83850" x="2571750" y="4051300"/>
          <p14:tracePt t="83867" x="2514600" y="4051300"/>
          <p14:tracePt t="83883" x="2178050" y="4038600"/>
          <p14:tracePt t="83900" x="2095500" y="4032250"/>
          <p14:tracePt t="83916" x="1968500" y="4032250"/>
          <p14:tracePt t="83933" x="1879600" y="4038600"/>
          <p14:tracePt t="83950" x="1847850" y="4038600"/>
          <p14:tracePt t="83966" x="1803400" y="4038600"/>
          <p14:tracePt t="83983" x="1790700" y="4038600"/>
          <p14:tracePt t="84000" x="1758950" y="4038600"/>
          <p14:tracePt t="84016" x="1701800" y="4038600"/>
          <p14:tracePt t="84033" x="1638300" y="4051300"/>
          <p14:tracePt t="84050" x="1593850" y="4057650"/>
          <p14:tracePt t="84066" x="1587500" y="4070350"/>
          <p14:tracePt t="84083" x="1574800" y="4076700"/>
          <p14:tracePt t="84100" x="1555750" y="4083050"/>
          <p14:tracePt t="84116" x="1549400" y="4089400"/>
          <p14:tracePt t="84133" x="1511300" y="4102100"/>
          <p14:tracePt t="84150" x="1473200" y="4121150"/>
          <p14:tracePt t="84167" x="1422400" y="4133850"/>
          <p14:tracePt t="84183" x="1403350" y="4140200"/>
          <p14:tracePt t="84200" x="1358900" y="4152900"/>
          <p14:tracePt t="84216" x="1308100" y="4171950"/>
          <p14:tracePt t="84233" x="1282700" y="4184650"/>
          <p14:tracePt t="84250" x="1263650" y="4191000"/>
          <p14:tracePt t="84391" x="1263650" y="4178300"/>
          <p14:tracePt t="84401" x="1263650" y="4159250"/>
          <p14:tracePt t="84407" x="1270000" y="4146550"/>
          <p14:tracePt t="84416" x="1282700" y="4140200"/>
          <p14:tracePt t="84433" x="1295400" y="4121150"/>
          <p14:tracePt t="84449" x="1371600" y="4025900"/>
          <p14:tracePt t="84466" x="1403350" y="3981450"/>
          <p14:tracePt t="84483" x="1447800" y="3924300"/>
          <p14:tracePt t="84499" x="1485900" y="3886200"/>
          <p14:tracePt t="84516" x="1517650" y="3854450"/>
          <p14:tracePt t="84533" x="1536700" y="3829050"/>
          <p14:tracePt t="84549" x="1562100" y="3810000"/>
          <p14:tracePt t="84566" x="1593850" y="3771900"/>
          <p14:tracePt t="84583" x="1631950" y="3740150"/>
          <p14:tracePt t="84599" x="1708150" y="3683000"/>
          <p14:tracePt t="84616" x="1758950" y="3625850"/>
          <p14:tracePt t="84633" x="1790700" y="3581400"/>
          <p14:tracePt t="84649" x="1854200" y="3492500"/>
          <p14:tracePt t="84666" x="1873250" y="3473450"/>
          <p14:tracePt t="84683" x="1905000" y="3448050"/>
          <p14:tracePt t="84699" x="1930400" y="3429000"/>
          <p14:tracePt t="84716" x="1955800" y="3403600"/>
          <p14:tracePt t="84733" x="2006600" y="3371850"/>
          <p14:tracePt t="84749" x="2025650" y="3352800"/>
          <p14:tracePt t="84766" x="2063750" y="3327400"/>
          <p14:tracePt t="84783" x="2108200" y="3295650"/>
          <p14:tracePt t="84799" x="2165350" y="3251200"/>
          <p14:tracePt t="84816" x="2235200" y="3194050"/>
          <p14:tracePt t="84833" x="2260600" y="3181350"/>
          <p14:tracePt t="84849" x="2336800" y="3130550"/>
          <p14:tracePt t="84866" x="2387600" y="3098800"/>
          <p14:tracePt t="84882" x="2419350" y="3060700"/>
          <p14:tracePt t="84899" x="2463800" y="3041650"/>
          <p14:tracePt t="84916" x="2476500" y="3035300"/>
          <p14:tracePt t="84932" x="2514600" y="2997200"/>
          <p14:tracePt t="84949" x="2533650" y="2990850"/>
          <p14:tracePt t="84966" x="2565400" y="2965450"/>
          <p14:tracePt t="84982" x="2597150" y="2940050"/>
          <p14:tracePt t="84999" x="2641600" y="2901950"/>
          <p14:tracePt t="85016" x="2647950" y="2889250"/>
          <p14:tracePt t="85032" x="2660650" y="2882900"/>
          <p14:tracePt t="85049" x="2667000" y="2876550"/>
          <p14:tracePt t="87556" x="2673350" y="2876550"/>
          <p14:tracePt t="87586" x="2679700" y="2876550"/>
          <p14:tracePt t="87600" x="2686050" y="2876550"/>
          <p14:tracePt t="87616" x="2692400" y="2876550"/>
          <p14:tracePt t="87620" x="2698750" y="2876550"/>
          <p14:tracePt t="87630" x="2705100" y="2876550"/>
          <p14:tracePt t="87647" x="2736850" y="2857500"/>
          <p14:tracePt t="87664" x="2781300" y="2832100"/>
          <p14:tracePt t="87680" x="2813050" y="2806700"/>
          <p14:tracePt t="87697" x="2832100" y="2800350"/>
          <p14:tracePt t="87714" x="2851150" y="2781300"/>
          <p14:tracePt t="87730" x="2863850" y="2755900"/>
          <p14:tracePt t="87747" x="2876550" y="2749550"/>
          <p14:tracePt t="87764" x="2876550" y="2743200"/>
          <p14:tracePt t="87797" x="2889250" y="2736850"/>
          <p14:tracePt t="87814" x="2901950" y="2730500"/>
          <p14:tracePt t="87847" x="2921000" y="2711450"/>
          <p14:tracePt t="87864" x="2933700" y="2698750"/>
          <p14:tracePt t="87880" x="2946400" y="2686050"/>
          <p14:tracePt t="87897" x="2946400" y="2673350"/>
          <p14:tracePt t="87914" x="2959100" y="2660650"/>
          <p14:tracePt t="87930" x="2965450" y="2654300"/>
          <p14:tracePt t="87947" x="2971800" y="2641600"/>
          <p14:tracePt t="87964" x="2978150" y="2628900"/>
          <p14:tracePt t="88000" x="2990850" y="2622550"/>
          <p14:tracePt t="88014" x="2997200" y="2616200"/>
          <p14:tracePt t="88044" x="2997200" y="2609850"/>
          <p14:tracePt t="88100" x="2997200" y="2603500"/>
          <p14:tracePt t="88146" x="2997200" y="2597150"/>
          <p14:tracePt t="88150" x="3003550" y="2597150"/>
          <p14:tracePt t="88170" x="3009900" y="2584450"/>
          <p14:tracePt t="88342" x="3003550" y="2584450"/>
          <p14:tracePt t="88348" x="2997200" y="2590800"/>
          <p14:tracePt t="88352" x="2990850" y="2590800"/>
          <p14:tracePt t="88363" x="2978150" y="2597150"/>
          <p14:tracePt t="88380" x="2971800" y="2609850"/>
          <p14:tracePt t="88397" x="2965450" y="2609850"/>
          <p14:tracePt t="88413" x="2952750" y="2628900"/>
          <p14:tracePt t="88430" x="2933700" y="2647950"/>
          <p14:tracePt t="88447" x="2895600" y="2673350"/>
          <p14:tracePt t="88463" x="2876550" y="2692400"/>
          <p14:tracePt t="88480" x="2838450" y="2724150"/>
          <p14:tracePt t="88496" x="2781300" y="2762250"/>
          <p14:tracePt t="88513" x="2749550" y="2800350"/>
          <p14:tracePt t="88530" x="2736850" y="2813050"/>
          <p14:tracePt t="88546" x="2724150" y="2825750"/>
          <p14:tracePt t="88563" x="2705100" y="2832100"/>
          <p14:tracePt t="88580" x="2686050" y="2851150"/>
          <p14:tracePt t="88596" x="2660650" y="2876550"/>
          <p14:tracePt t="88613" x="2641600" y="2889250"/>
          <p14:tracePt t="88630" x="2616200" y="2914650"/>
          <p14:tracePt t="88663" x="2609850" y="2921000"/>
          <p14:tracePt t="88680" x="2609850" y="2927350"/>
          <p14:tracePt t="88696" x="2603500" y="2933700"/>
          <p14:tracePt t="88736" x="2597150" y="2940050"/>
          <p14:tracePt t="88756" x="2590800" y="2940050"/>
          <p14:tracePt t="88766" x="2584450" y="2946400"/>
          <p14:tracePt t="88786" x="2578100" y="2946400"/>
          <p14:tracePt t="88862" x="2571750" y="2946400"/>
          <p14:tracePt t="88872" x="2571750" y="2952750"/>
          <p14:tracePt t="88906" x="2565400" y="2959100"/>
          <p14:tracePt t="88912" x="2559050" y="2965450"/>
          <p14:tracePt t="88938" x="2552700" y="2978150"/>
          <p14:tracePt t="88958" x="2552700" y="2984500"/>
          <p14:tracePt t="88988" x="2546350" y="2984500"/>
          <p14:tracePt t="89320" x="2533650" y="2984500"/>
          <p14:tracePt t="89694" x="2540000" y="2984500"/>
          <p14:tracePt t="89704" x="2546350" y="2984500"/>
          <p14:tracePt t="89724" x="2559050" y="2984500"/>
          <p14:tracePt t="89730" x="2565400" y="2984500"/>
          <p14:tracePt t="89740" x="2565400" y="2971800"/>
          <p14:tracePt t="89750" x="2571750" y="2971800"/>
          <p14:tracePt t="89764" x="2578100" y="2971800"/>
          <p14:tracePt t="89784" x="2584450" y="2971800"/>
          <p14:tracePt t="89796" x="2597150" y="2965450"/>
          <p14:tracePt t="89812" x="2609850" y="2959100"/>
          <p14:tracePt t="90128" x="2603500" y="2959100"/>
          <p14:tracePt t="90172" x="2597150" y="2959100"/>
          <p14:tracePt t="90184" x="2590800" y="2959100"/>
          <p14:tracePt t="90194" x="2590800" y="2965450"/>
          <p14:tracePt t="90214" x="2584450" y="2971800"/>
          <p14:tracePt t="90238" x="2578100" y="2971800"/>
          <p14:tracePt t="90426" x="2571750" y="2978150"/>
          <p14:tracePt t="91878" x="2571750" y="2984500"/>
          <p14:tracePt t="91892" x="2565400" y="2990850"/>
          <p14:tracePt t="91914" x="2559050" y="2997200"/>
          <p14:tracePt t="92933" x="2552700" y="2997200"/>
          <p14:tracePt t="93022" x="2552700" y="2990850"/>
          <p14:tracePt t="95237" x="2552700" y="2997200"/>
          <p14:tracePt t="95385" x="2552700" y="3009900"/>
          <p14:tracePt t="95405" x="2552700" y="3016250"/>
          <p14:tracePt t="95415" x="2552700" y="3022600"/>
          <p14:tracePt t="95429" x="2552700" y="3028950"/>
          <p14:tracePt t="95459" x="2552700" y="3035300"/>
          <p14:tracePt t="95475" x="2552700" y="3041650"/>
          <p14:tracePt t="95485" x="2552700" y="3048000"/>
          <p14:tracePt t="95495" x="2552700" y="3054350"/>
          <p14:tracePt t="95508" x="2552700" y="3067050"/>
          <p14:tracePt t="95525" x="2552700" y="3098800"/>
          <p14:tracePt t="95542" x="2552700" y="3111500"/>
          <p14:tracePt t="95558" x="2552700" y="3117850"/>
          <p14:tracePt t="95575" x="2552700" y="3143250"/>
          <p14:tracePt t="95608" x="2552700" y="3149600"/>
          <p14:tracePt t="95625" x="2552700" y="3155950"/>
          <p14:tracePt t="95681" x="2552700" y="3162300"/>
          <p14:tracePt t="95697" x="2552700" y="3168650"/>
          <p14:tracePt t="95713" x="2552700" y="3181350"/>
          <p14:tracePt t="95747" x="2552700" y="3187700"/>
          <p14:tracePt t="95773" x="2552700" y="3194050"/>
          <p14:tracePt t="95797" x="2552700" y="3200400"/>
          <p14:tracePt t="95823" x="2552700" y="3206750"/>
          <p14:tracePt t="95833" x="2552700" y="3213100"/>
          <p14:tracePt t="95853" x="2552700" y="3232150"/>
          <p14:tracePt t="95869" x="2552700" y="3238500"/>
          <p14:tracePt t="95873" x="2552700" y="3251200"/>
          <p14:tracePt t="95889" x="2552700" y="3257550"/>
          <p14:tracePt t="95899" x="2552700" y="3276600"/>
          <p14:tracePt t="95909" x="2552700" y="3282950"/>
          <p14:tracePt t="95925" x="2552700" y="3295650"/>
          <p14:tracePt t="95945" x="2552700" y="3302000"/>
          <p14:tracePt t="95958" x="2552700" y="3314700"/>
          <p14:tracePt t="95975" x="2552700" y="3321050"/>
          <p14:tracePt t="95991" x="2552700" y="3327400"/>
          <p14:tracePt t="96008" x="2552700" y="3333750"/>
          <p14:tracePt t="96024" x="2552700" y="3346450"/>
          <p14:tracePt t="96075" x="2552700" y="3352800"/>
          <p14:tracePt t="96085" x="2552700" y="3359150"/>
          <p14:tracePt t="96101" x="2552700" y="3365500"/>
          <p14:tracePt t="96111" x="2552700" y="3378200"/>
          <p14:tracePt t="96125" x="2552700" y="3384550"/>
          <p14:tracePt t="96141" x="2552700" y="3397250"/>
          <p14:tracePt t="96158" x="2552700" y="3409950"/>
          <p14:tracePt t="96174" x="2552700" y="3416300"/>
          <p14:tracePt t="96191" x="2552700" y="3429000"/>
          <p14:tracePt t="96208" x="2552700" y="3435350"/>
          <p14:tracePt t="96293" x="2552700" y="3441700"/>
          <p14:tracePt t="96313" x="2552700" y="3448050"/>
          <p14:tracePt t="96333" x="2552700" y="3454400"/>
          <p14:tracePt t="96343" x="2552700" y="3467100"/>
          <p14:tracePt t="96363" x="2552700" y="3479800"/>
          <p14:tracePt t="96383" x="2552700" y="3486150"/>
          <p14:tracePt t="96489" x="2552700" y="3492500"/>
          <p14:tracePt t="96499" x="2552700" y="3498850"/>
          <p14:tracePt t="100050" x="2552700" y="3505200"/>
          <p14:tracePt t="100176" x="2552700" y="3511550"/>
          <p14:tracePt t="100746" x="2552700" y="3517900"/>
          <p14:tracePt t="101176" x="2552700" y="3524250"/>
          <p14:tracePt t="101634" x="2552700" y="3530600"/>
          <p14:tracePt t="101872" x="2546350" y="3530600"/>
          <p14:tracePt t="101876" x="2540000" y="3530600"/>
          <p14:tracePt t="101978" x="2533650" y="3530600"/>
          <p14:tracePt t="101998" x="2527300" y="3530600"/>
          <p14:tracePt t="102018" x="2520950" y="3530600"/>
          <p14:tracePt t="102032" x="2514600" y="3530600"/>
          <p14:tracePt t="102054" x="2508250" y="3530600"/>
          <p14:tracePt t="102078" x="2501900" y="3530600"/>
          <p14:tracePt t="102088" x="2495550" y="3530600"/>
          <p14:tracePt t="102104" x="2489200" y="3524250"/>
          <p14:tracePt t="102114" x="2482850" y="3524250"/>
          <p14:tracePt t="102120" x="2476500" y="3524250"/>
          <p14:tracePt t="102137" x="2470150" y="3517900"/>
          <p14:tracePt t="102153" x="2451100" y="3517900"/>
          <p14:tracePt t="102170" x="2438400" y="3517900"/>
          <p14:tracePt t="102203" x="2432050" y="3517900"/>
          <p14:tracePt t="102224" x="2425700" y="3517900"/>
          <p14:tracePt t="102240" x="2413000" y="3511550"/>
          <p14:tracePt t="102253" x="2406650" y="3511550"/>
          <p14:tracePt t="102270" x="2400300" y="3511550"/>
          <p14:tracePt t="102287" x="2393950" y="3511550"/>
          <p14:tracePt t="102306" x="2387600" y="3511550"/>
          <p14:tracePt t="102320" x="2381250" y="3511550"/>
          <p14:tracePt t="102337" x="2374900" y="3511550"/>
          <p14:tracePt t="102353" x="2362200" y="3511550"/>
          <p14:tracePt t="102370" x="2355850" y="3511550"/>
          <p14:tracePt t="102436" x="2349500" y="3511550"/>
          <p14:tracePt t="102442" x="2343150" y="3511550"/>
          <p14:tracePt t="102456" x="2336800" y="3511550"/>
          <p14:tracePt t="102470" x="2330450" y="3511550"/>
          <p14:tracePt t="102486" x="2317750" y="3511550"/>
          <p14:tracePt t="102542" x="2311400" y="3511550"/>
          <p14:tracePt t="102552" x="2305050" y="3511550"/>
          <p14:tracePt t="102562" x="2298700" y="3511550"/>
          <p14:tracePt t="102572" x="2292350" y="3511550"/>
          <p14:tracePt t="102586" x="2286000" y="3511550"/>
          <p14:tracePt t="102603" x="2273300" y="3511550"/>
          <p14:tracePt t="102636" x="2260600" y="3511550"/>
          <p14:tracePt t="102653" x="2254250" y="3511550"/>
          <p14:tracePt t="102670" x="2235200" y="3517900"/>
          <p14:tracePt t="102686" x="2222500" y="3517900"/>
          <p14:tracePt t="102703" x="2216150" y="3524250"/>
          <p14:tracePt t="102720" x="2209800" y="3524250"/>
          <p14:tracePt t="102736" x="2203450" y="3524250"/>
          <p14:tracePt t="102753" x="2184400" y="3524250"/>
          <p14:tracePt t="102786" x="2178050" y="3524250"/>
          <p14:tracePt t="102803" x="2165350" y="3524250"/>
          <p14:tracePt t="102820" x="2159000" y="3524250"/>
          <p14:tracePt t="102844" x="2152650" y="3524250"/>
          <p14:tracePt t="102856" x="2146300" y="3524250"/>
          <p14:tracePt t="102870" x="2139950" y="3530600"/>
          <p14:tracePt t="102886" x="2127250" y="3530600"/>
          <p14:tracePt t="102903" x="2120900" y="3530600"/>
          <p14:tracePt t="102936" x="2108200" y="3530600"/>
          <p14:tracePt t="102953" x="2101850" y="3530600"/>
          <p14:tracePt t="102969" x="2095500" y="3530600"/>
          <p14:tracePt t="103022" x="2089150" y="3530600"/>
          <p14:tracePt t="103032" x="2076450" y="3536950"/>
          <p14:tracePt t="103036" x="2063750" y="3536950"/>
          <p14:tracePt t="103053" x="2057400" y="3536950"/>
          <p14:tracePt t="103069" x="2051050" y="3536950"/>
          <p14:tracePt t="103108" x="2044700" y="3536950"/>
          <p14:tracePt t="103122" x="2038350" y="3536950"/>
          <p14:tracePt t="103128" x="2032000" y="3536950"/>
          <p14:tracePt t="103148" x="2025650" y="3536950"/>
          <p14:tracePt t="103178" x="2019300" y="3536950"/>
          <p14:tracePt t="103192" x="2012950" y="3536950"/>
          <p14:tracePt t="103204" x="2006600" y="3536950"/>
          <p14:tracePt t="103340" x="2000250" y="3536950"/>
          <p14:tracePt t="103848" x="1993900" y="3536950"/>
          <p14:tracePt t="112295" x="1987550" y="3536950"/>
          <p14:tracePt t="112297" x="1981200" y="3536950"/>
          <p14:tracePt t="113834" x="1981200" y="3543300"/>
          <p14:tracePt t="113863" x="1981200" y="3524250"/>
          <p14:tracePt t="113875" x="1981200" y="3517900"/>
          <p14:tracePt t="113896" x="1981200" y="3511550"/>
          <p14:tracePt t="113906" x="1981200" y="3505200"/>
          <p14:tracePt t="113920" x="1981200" y="3492500"/>
          <p14:tracePt t="113930" x="1981200" y="3479800"/>
          <p14:tracePt t="113945" x="1981200" y="3473450"/>
          <p14:tracePt t="114056" x="1981200" y="3467100"/>
          <p14:tracePt t="114062" x="1987550" y="3460750"/>
          <p14:tracePt t="114122" x="1987550" y="3454400"/>
          <p14:tracePt t="114132" x="1987550" y="3441700"/>
          <p14:tracePt t="114141" x="1987550" y="3429000"/>
          <p14:tracePt t="114148" x="1993900" y="3416300"/>
          <p14:tracePt t="114162" x="2006600" y="3384550"/>
          <p14:tracePt t="114178" x="2006600" y="3378200"/>
          <p14:tracePt t="114202" x="2006600" y="3371850"/>
          <p14:tracePt t="114234" x="2006600" y="3359150"/>
          <p14:tracePt t="114244" x="2006600" y="3346450"/>
          <p14:tracePt t="114254" x="2012950" y="3340100"/>
          <p14:tracePt t="114261" x="2012950" y="3333750"/>
          <p14:tracePt t="114278" x="2019300" y="3321050"/>
          <p14:tracePt t="114295" x="2019300" y="3314700"/>
          <p14:tracePt t="114311" x="2019300" y="3302000"/>
          <p14:tracePt t="114328" x="2025650" y="3295650"/>
          <p14:tracePt t="114345" x="2032000" y="3289300"/>
          <p14:tracePt t="114361" x="2038350" y="3270250"/>
          <p14:tracePt t="114378" x="2038350" y="3257550"/>
          <p14:tracePt t="114420" x="2038350" y="3251200"/>
          <p14:tracePt t="114434" x="2038350" y="3244850"/>
          <p14:tracePt t="114446" x="2038350" y="3238500"/>
          <p14:tracePt t="114462" x="2044700" y="3238500"/>
          <p14:tracePt t="114478" x="2044700" y="3225800"/>
          <p14:tracePt t="114495" x="2051050" y="3206750"/>
          <p14:tracePt t="114511" x="2051050" y="3194050"/>
          <p14:tracePt t="114550" x="2051050" y="3187700"/>
          <p14:tracePt t="114596" x="2051050" y="3181350"/>
          <p14:tracePt t="114612" x="2051050" y="3175000"/>
          <p14:tracePt t="114646" x="2051050" y="3162300"/>
          <p14:tracePt t="114662" x="2051050" y="3155950"/>
          <p14:tracePt t="114672" x="2044700" y="3149600"/>
          <p14:tracePt t="114682" x="2044700" y="3143250"/>
          <p14:tracePt t="114702" x="2044700" y="3136900"/>
          <p14:tracePt t="114712" x="2044700" y="3124200"/>
          <p14:tracePt t="114728" x="2044700" y="3117850"/>
          <p14:tracePt t="114768" x="2038350" y="3111500"/>
          <p14:tracePt t="114808" x="2038350" y="3105150"/>
          <p14:tracePt t="114818" x="2038350" y="3098800"/>
          <p14:tracePt t="114834" x="2032000" y="3086100"/>
          <p14:tracePt t="115086" x="2025650" y="3092450"/>
          <p14:tracePt t="115090" x="2025650" y="3098800"/>
          <p14:tracePt t="115100" x="2019300" y="3111500"/>
          <p14:tracePt t="115116" x="2019300" y="3130550"/>
          <p14:tracePt t="115127" x="2019300" y="3136900"/>
          <p14:tracePt t="115144" x="2019300" y="3162300"/>
          <p14:tracePt t="115161" x="2019300" y="3175000"/>
          <p14:tracePt t="115177" x="2006600" y="3187700"/>
          <p14:tracePt t="115194" x="2000250" y="3206750"/>
          <p14:tracePt t="115211" x="2000250" y="3225800"/>
          <p14:tracePt t="115228" x="1993900" y="3251200"/>
          <p14:tracePt t="115244" x="1993900" y="3257550"/>
          <p14:tracePt t="115261" x="1987550" y="3276600"/>
          <p14:tracePt t="115277" x="1981200" y="3282950"/>
          <p14:tracePt t="115294" x="1981200" y="3308350"/>
          <p14:tracePt t="115311" x="1981200" y="3321050"/>
          <p14:tracePt t="115327" x="1981200" y="3340100"/>
          <p14:tracePt t="115344" x="1974850" y="3365500"/>
          <p14:tracePt t="115361" x="1968500" y="3371850"/>
          <p14:tracePt t="115377" x="1968500" y="3384550"/>
          <p14:tracePt t="115394" x="1968500" y="3409950"/>
          <p14:tracePt t="115411" x="1968500" y="3416300"/>
          <p14:tracePt t="115427" x="1962150" y="3448050"/>
          <p14:tracePt t="115444" x="1962150" y="3473450"/>
          <p14:tracePt t="115461" x="1962150" y="3492500"/>
          <p14:tracePt t="115478" x="1962150" y="3517900"/>
          <p14:tracePt t="115494" x="1955800" y="3517900"/>
          <p14:tracePt t="115564" x="1955800" y="3524250"/>
          <p14:tracePt t="115636" x="1955800" y="3530600"/>
          <p14:tracePt t="115786" x="1955800" y="3524250"/>
          <p14:tracePt t="115802" x="1955800" y="3492500"/>
          <p14:tracePt t="115812" x="1955800" y="3473450"/>
          <p14:tracePt t="115816" x="1955800" y="3467100"/>
          <p14:tracePt t="115827" x="1955800" y="3435350"/>
          <p14:tracePt t="115844" x="1962150" y="3371850"/>
          <p14:tracePt t="115860" x="1968500" y="3346450"/>
          <p14:tracePt t="115877" x="1968500" y="3321050"/>
          <p14:tracePt t="115894" x="1968500" y="3314700"/>
          <p14:tracePt t="115911" x="1968500" y="3308350"/>
          <p14:tracePt t="115927" x="1968500" y="3289300"/>
          <p14:tracePt t="115944" x="1968500" y="3270250"/>
          <p14:tracePt t="115960" x="1968500" y="3251200"/>
          <p14:tracePt t="115977" x="1968500" y="3232150"/>
          <p14:tracePt t="115994" x="1968500" y="3219450"/>
          <p14:tracePt t="116010" x="1968500" y="3200400"/>
          <p14:tracePt t="116027" x="1968500" y="3187700"/>
          <p14:tracePt t="116044" x="1981200" y="3162300"/>
          <p14:tracePt t="116060" x="1981200" y="3149600"/>
          <p14:tracePt t="116077" x="1981200" y="3143250"/>
          <p14:tracePt t="116094" x="1981200" y="3124200"/>
          <p14:tracePt t="116110" x="1981200" y="3105150"/>
          <p14:tracePt t="116127" x="1987550" y="3098800"/>
          <p14:tracePt t="116150" x="1987550" y="3092450"/>
          <p14:tracePt t="117754" x="1987550" y="3086100"/>
          <p14:tracePt t="117820" x="1981200" y="3086100"/>
          <p14:tracePt t="118152" x="1974850" y="3086100"/>
          <p14:tracePt t="118168" x="1974850" y="3092450"/>
          <p14:tracePt t="118182" x="1974850" y="3105150"/>
          <p14:tracePt t="118192" x="1974850" y="3111500"/>
          <p14:tracePt t="118202" x="1974850" y="3117850"/>
          <p14:tracePt t="118222" x="1974850" y="3124200"/>
          <p14:tracePt t="118232" x="1974850" y="3130550"/>
          <p14:tracePt t="119660" x="1987550" y="3130550"/>
          <p14:tracePt t="119670" x="1993900" y="3130550"/>
          <p14:tracePt t="119676" x="2000250" y="3130550"/>
          <p14:tracePt t="119691" x="2012950" y="3130550"/>
          <p14:tracePt t="119708" x="2025650" y="3130550"/>
          <p14:tracePt t="119724" x="2038350" y="3130550"/>
          <p14:tracePt t="119741" x="2063750" y="3130550"/>
          <p14:tracePt t="119757" x="2082800" y="3130550"/>
          <p14:tracePt t="119774" x="2095500" y="3130550"/>
          <p14:tracePt t="119791" x="2114550" y="3130550"/>
          <p14:tracePt t="119807" x="2139950" y="3130550"/>
          <p14:tracePt t="119824" x="2159000" y="3130550"/>
          <p14:tracePt t="119841" x="2171700" y="3130550"/>
          <p14:tracePt t="119858" x="2184400" y="3130550"/>
          <p14:tracePt t="119874" x="2203450" y="3130550"/>
          <p14:tracePt t="119891" x="2216150" y="3130550"/>
          <p14:tracePt t="119907" x="2222500" y="3130550"/>
          <p14:tracePt t="119924" x="2235200" y="3130550"/>
          <p14:tracePt t="119941" x="2241550" y="3130550"/>
          <p14:tracePt t="119957" x="2254250" y="3130550"/>
          <p14:tracePt t="119974" x="2273300" y="3130550"/>
          <p14:tracePt t="119991" x="2298700" y="3130550"/>
          <p14:tracePt t="120024" x="2324100" y="3130550"/>
          <p14:tracePt t="120041" x="2336800" y="3130550"/>
          <p14:tracePt t="120057" x="2343150" y="3130550"/>
          <p14:tracePt t="120091" x="2349500" y="3130550"/>
          <p14:tracePt t="120107" x="2355850" y="3130550"/>
          <p14:tracePt t="120124" x="2368550" y="3130550"/>
          <p14:tracePt t="120157" x="2374900" y="3130550"/>
          <p14:tracePt t="120174" x="2381250" y="3130550"/>
          <p14:tracePt t="120191" x="2393950" y="3130550"/>
          <p14:tracePt t="120207" x="2400300" y="3130550"/>
          <p14:tracePt t="120522" x="2406650" y="3130550"/>
          <p14:tracePt t="120553" x="2406650" y="3136900"/>
          <p14:tracePt t="120564" x="2406650" y="3143250"/>
          <p14:tracePt t="120574" x="2406650" y="3149600"/>
          <p14:tracePt t="120585" x="2406650" y="3155950"/>
          <p14:tracePt t="120595" x="2406650" y="3162300"/>
          <p14:tracePt t="120607" x="2406650" y="3168650"/>
          <p14:tracePt t="120635" x="2406650" y="3175000"/>
          <p14:tracePt t="120694" x="2406650" y="3187700"/>
          <p14:tracePt t="120721" x="2406650" y="3194050"/>
          <p14:tracePt t="120806" x="2406650" y="3200400"/>
          <p14:tracePt t="120816" x="2406650" y="3206750"/>
          <p14:tracePt t="120857" x="2406650" y="3213100"/>
          <p14:tracePt t="120867" x="2406650" y="3219450"/>
          <p14:tracePt t="120873" x="2406650" y="3225800"/>
          <p14:tracePt t="120890" x="2406650" y="3238500"/>
          <p14:tracePt t="120907" x="2400300" y="3238500"/>
          <p14:tracePt t="120923" x="2400300" y="3251200"/>
          <p14:tracePt t="120940" x="2400300" y="3257550"/>
          <p14:tracePt t="120957" x="2393950" y="3270250"/>
          <p14:tracePt t="120990" x="2387600" y="3276600"/>
          <p14:tracePt t="121023" x="2387600" y="3289300"/>
          <p14:tracePt t="121040" x="2381250" y="3295650"/>
          <p14:tracePt t="121057" x="2368550" y="3302000"/>
          <p14:tracePt t="121090" x="2368550" y="3314700"/>
          <p14:tracePt t="121135" x="2362200" y="3314700"/>
          <p14:tracePt t="121205" x="2355850" y="3321050"/>
          <p14:tracePt t="121225" x="2355850" y="3327400"/>
          <p14:tracePt t="121255" x="2349500" y="3327400"/>
          <p14:tracePt t="121261" x="2343150" y="3327400"/>
          <p14:tracePt t="121281" x="2330450" y="3340100"/>
          <p14:tracePt t="121295" x="2330450" y="3346450"/>
          <p14:tracePt t="121304" x="2317750" y="3346450"/>
          <p14:tracePt t="121315" x="2311400" y="3352800"/>
          <p14:tracePt t="121323" x="2311400" y="3359150"/>
          <p14:tracePt t="121351" x="2305050" y="3359150"/>
          <p14:tracePt t="121356" x="2298700" y="3365500"/>
          <p14:tracePt t="121373" x="2292350" y="3371850"/>
          <p14:tracePt t="121390" x="2286000" y="3371850"/>
          <p14:tracePt t="121406" x="2273300" y="3378200"/>
          <p14:tracePt t="121457" x="2266950" y="3384550"/>
          <p14:tracePt t="121477" x="2260600" y="3384550"/>
          <p14:tracePt t="121483" x="2254250" y="3384550"/>
          <p14:tracePt t="121493" x="2247900" y="3397250"/>
          <p14:tracePt t="121507" x="2241550" y="3397250"/>
          <p14:tracePt t="121553" x="2228850" y="3397250"/>
          <p14:tracePt t="121563" x="2222500" y="3397250"/>
          <p14:tracePt t="121573" x="2209800" y="3397250"/>
          <p14:tracePt t="121583" x="2190750" y="3397250"/>
          <p14:tracePt t="121593" x="2184400" y="3397250"/>
          <p14:tracePt t="121606" x="2178050" y="3390900"/>
          <p14:tracePt t="121623" x="2171700" y="3384550"/>
          <p14:tracePt t="121659" x="2165350" y="3378200"/>
          <p14:tracePt t="121673" x="2152650" y="3378200"/>
          <p14:tracePt t="121689" x="2152650" y="3371850"/>
          <p14:tracePt t="121706" x="2146300" y="3371850"/>
          <p14:tracePt t="121725" x="2139950" y="3371850"/>
          <p14:tracePt t="121765" x="2133600" y="3371850"/>
          <p14:tracePt t="121775" x="2133600" y="3359150"/>
          <p14:tracePt t="121789" x="2127250" y="3359150"/>
          <p14:tracePt t="121825" x="2127250" y="3352800"/>
          <p14:tracePt t="121841" x="2127250" y="3346450"/>
          <p14:tracePt t="121851" x="2127250" y="3340100"/>
          <p14:tracePt t="121881" x="2127250" y="3333750"/>
          <p14:tracePt t="121891" x="2127250" y="3327400"/>
          <p14:tracePt t="121905" x="2127250" y="3321050"/>
          <p14:tracePt t="121911" x="2127250" y="3314700"/>
          <p14:tracePt t="121923" x="2127250" y="3308350"/>
          <p14:tracePt t="121939" x="2127250" y="3302000"/>
          <p14:tracePt t="121956" x="2127250" y="3295650"/>
          <p14:tracePt t="121973" x="2127250" y="3276600"/>
          <p14:tracePt t="121990" x="2133600" y="3263900"/>
          <p14:tracePt t="122006" x="2152650" y="3251200"/>
          <p14:tracePt t="122087" x="2152650" y="3244850"/>
          <p14:tracePt t="122107" x="2159000" y="3232150"/>
          <p14:tracePt t="122117" x="2165350" y="3232150"/>
          <p14:tracePt t="122147" x="2165350" y="3225800"/>
          <p14:tracePt t="122163" x="2171700" y="3225800"/>
          <p14:tracePt t="122173" x="2184400" y="3219450"/>
          <p14:tracePt t="122189" x="2203450" y="3219450"/>
          <p14:tracePt t="122193" x="2209800" y="3219450"/>
          <p14:tracePt t="122206" x="2216150" y="3219450"/>
          <p14:tracePt t="122229" x="2222500" y="3219450"/>
          <p14:tracePt t="122273" x="2228850" y="3219450"/>
          <p14:tracePt t="122289" x="2235200" y="3219450"/>
          <p14:tracePt t="122325" x="2241550" y="3219450"/>
          <p14:tracePt t="122339" x="2247900" y="3219450"/>
          <p14:tracePt t="122365" x="2254250" y="3219450"/>
          <p14:tracePt t="122379" x="2260600" y="3219450"/>
          <p14:tracePt t="122411" x="2266950" y="3219450"/>
          <p14:tracePt t="122425" x="2273300" y="3219450"/>
          <p14:tracePt t="122431" x="2273300" y="3232150"/>
          <p14:tracePt t="122441" x="2279650" y="3232150"/>
          <p14:tracePt t="122471" x="2286000" y="3238500"/>
          <p14:tracePt t="122475" x="2292350" y="3244850"/>
          <p14:tracePt t="122511" x="2292350" y="3251200"/>
          <p14:tracePt t="122527" x="2292350" y="3257550"/>
          <p14:tracePt t="122541" x="2292350" y="3263900"/>
          <p14:tracePt t="122551" x="2298700" y="3276600"/>
          <p14:tracePt t="122607" x="2298700" y="3282950"/>
          <p14:tracePt t="122627" x="2298700" y="3289300"/>
          <p14:tracePt t="122717" x="2298700" y="3295650"/>
          <p14:tracePt t="122763" x="2298700" y="3302000"/>
          <p14:tracePt t="122793" x="2298700" y="3314700"/>
          <p14:tracePt t="122809" x="2298700" y="3321050"/>
          <p14:tracePt t="122819" x="2292350" y="3321050"/>
          <p14:tracePt t="122889" x="2286000" y="3327400"/>
          <p14:tracePt t="122899" x="2279650" y="3333750"/>
          <p14:tracePt t="122959" x="2273300" y="3333750"/>
          <p14:tracePt t="122975" x="2266950" y="3333750"/>
          <p14:tracePt t="122985" x="2266950" y="3340100"/>
          <p14:tracePt t="123065" x="2260600" y="3340100"/>
          <p14:tracePt t="123161" x="2254250" y="3340100"/>
          <p14:tracePt t="123177" x="2247900" y="3340100"/>
          <p14:tracePt t="123213" x="2235200" y="3340100"/>
          <p14:tracePt t="123267" x="2228850" y="3340100"/>
          <p14:tracePt t="123277" x="2222500" y="3340100"/>
          <p14:tracePt t="123293" x="2216150" y="3327400"/>
          <p14:tracePt t="123297" x="2209800" y="3314700"/>
          <p14:tracePt t="123307" x="2209800" y="3308350"/>
          <p14:tracePt t="123323" x="2209800" y="3302000"/>
          <p14:tracePt t="123338" x="2209800" y="3295650"/>
          <p14:tracePt t="123403" x="2203450" y="3289300"/>
          <p14:tracePt t="123439" x="2203450" y="3282950"/>
          <p14:tracePt t="123479" x="2203450" y="3276600"/>
          <p14:tracePt t="123495" x="2203450" y="3270250"/>
          <p14:tracePt t="123499" x="2203450" y="3263900"/>
          <p14:tracePt t="123575" x="2203450" y="3257550"/>
          <p14:tracePt t="123591" x="2209800" y="3251200"/>
          <p14:tracePt t="123601" x="2216150" y="3244850"/>
          <p14:tracePt t="123611" x="2222500" y="3244850"/>
          <p14:tracePt t="123641" x="2228850" y="3244850"/>
          <p14:tracePt t="123645" x="2235200" y="3244850"/>
          <p14:tracePt t="123655" x="2241550" y="3244850"/>
          <p14:tracePt t="123671" x="2247900" y="3244850"/>
          <p14:tracePt t="123688" x="2260600" y="3244850"/>
          <p14:tracePt t="123705" x="2266950" y="3244850"/>
          <p14:tracePt t="123721" x="2286000" y="3244850"/>
          <p14:tracePt t="123738" x="2298700" y="3251200"/>
          <p14:tracePt t="123771" x="2298700" y="3257550"/>
          <p14:tracePt t="123788" x="2305050" y="3257550"/>
          <p14:tracePt t="123805" x="2311400" y="3276600"/>
          <p14:tracePt t="123821" x="2317750" y="3282950"/>
          <p14:tracePt t="123873" x="2317750" y="3289300"/>
          <p14:tracePt t="123883" x="2317750" y="3295650"/>
          <p14:tracePt t="123903" x="2317750" y="3302000"/>
          <p14:tracePt t="123949" x="2317750" y="3314700"/>
          <p14:tracePt t="123963" x="2311400" y="3314700"/>
          <p14:tracePt t="123973" x="2311400" y="3321050"/>
          <p14:tracePt t="123983" x="2298700" y="3327400"/>
          <p14:tracePt t="124069" x="2292350" y="3327400"/>
          <p14:tracePt t="124131" x="2286000" y="3327400"/>
          <p14:tracePt t="124281" x="2279650" y="3327400"/>
          <p14:tracePt t="124287" x="2273300" y="3321050"/>
          <p14:tracePt t="124311" x="2273300" y="3314700"/>
          <p14:tracePt t="124321" x="2266950" y="3308350"/>
          <p14:tracePt t="124423" x="2260600" y="3308350"/>
          <p14:tracePt t="124463" x="2254250" y="3302000"/>
          <p14:tracePt t="124479" x="2247900" y="3295650"/>
          <p14:tracePt t="124489" x="2241550" y="3289300"/>
          <p14:tracePt t="125215" x="2235200" y="3289300"/>
          <p14:tracePt t="126067" x="2228850" y="3289300"/>
          <p14:tracePt t="127354" x="2222500" y="3289300"/>
          <p14:tracePt t="127913" x="2222500" y="3295650"/>
          <p14:tracePt t="127943" x="2216150" y="3295650"/>
          <p14:tracePt t="127954" x="2209800" y="3302000"/>
          <p14:tracePt t="127970" x="2209800" y="3314700"/>
          <p14:tracePt t="128014" x="2203450" y="3314700"/>
          <p14:tracePt t="128086" x="2197100" y="3314700"/>
          <p14:tracePt t="128136" x="2190750" y="3314700"/>
          <p14:tracePt t="128156" x="2190750" y="3321050"/>
          <p14:tracePt t="128161" x="2190750" y="3327400"/>
          <p14:tracePt t="128172" x="2190750" y="3333750"/>
          <p14:tracePt t="128191" x="2197100" y="3340100"/>
          <p14:tracePt t="128202" x="2203450" y="3346450"/>
          <p14:tracePt t="128378" x="2209800" y="3346450"/>
          <p14:tracePt t="128418" x="2216150" y="3346450"/>
          <p14:tracePt t="128458" x="2222500" y="3346450"/>
          <p14:tracePt t="128474" x="2235200" y="3340100"/>
          <p14:tracePt t="128514" x="2247900" y="3333750"/>
          <p14:tracePt t="128530" x="2254250" y="3327400"/>
          <p14:tracePt t="128540" x="2254250" y="3314700"/>
          <p14:tracePt t="128630" x="2260600" y="3314700"/>
          <p14:tracePt t="128670" x="2260600" y="3308350"/>
          <p14:tracePt t="128680" x="2260600" y="3302000"/>
          <p14:tracePt t="128696" x="2260600" y="3295650"/>
          <p14:tracePt t="128701" x="2254250" y="3289300"/>
          <p14:tracePt t="128718" x="2247900" y="3282950"/>
          <p14:tracePt t="128735" x="2235200" y="3270250"/>
          <p14:tracePt t="128751" x="2228850" y="3263900"/>
          <p14:tracePt t="128782" x="2222500" y="3263900"/>
          <p14:tracePt t="128882" x="2216150" y="3263900"/>
          <p14:tracePt t="128888" x="2209800" y="3263900"/>
          <p14:tracePt t="128902" x="2203450" y="3276600"/>
          <p14:tracePt t="128918" x="2197100" y="3282950"/>
          <p14:tracePt t="128922" x="2190750" y="3289300"/>
          <p14:tracePt t="128934" x="2190750" y="3295650"/>
          <p14:tracePt t="128951" x="2184400" y="3314700"/>
          <p14:tracePt t="128968" x="2152650" y="3340100"/>
          <p14:tracePt t="128984" x="2146300" y="3365500"/>
          <p14:tracePt t="129001" x="2139950" y="3365500"/>
          <p14:tracePt t="129018" x="2139950" y="3371850"/>
          <p14:tracePt t="129034" x="2133600" y="3378200"/>
          <p14:tracePt t="129206" x="2133600" y="3384550"/>
          <p14:tracePt t="129220" x="2133600" y="3390900"/>
          <p14:tracePt t="129532" x="2127250" y="3390900"/>
          <p14:tracePt t="129548" x="2120900" y="3390900"/>
          <p14:tracePt t="129558" x="2114550" y="3378200"/>
          <p14:tracePt t="129568" x="2101850" y="3352800"/>
          <p14:tracePt t="129578" x="2101850" y="3346450"/>
          <p14:tracePt t="129584" x="2101850" y="3340100"/>
          <p14:tracePt t="129601" x="2089150" y="3308350"/>
          <p14:tracePt t="129617" x="2082800" y="3270250"/>
          <p14:tracePt t="129634" x="2076450" y="3238500"/>
          <p14:tracePt t="129651" x="2076450" y="3225800"/>
          <p14:tracePt t="129684" x="2076450" y="3213100"/>
          <p14:tracePt t="129700" x="2076450" y="3206750"/>
          <p14:tracePt t="129946" x="2082800" y="3213100"/>
          <p14:tracePt t="129962" x="2082800" y="3225800"/>
          <p14:tracePt t="129972" x="2095500" y="3238500"/>
          <p14:tracePt t="129982" x="2101850" y="3238500"/>
          <p14:tracePt t="129986" x="2108200" y="3257550"/>
          <p14:tracePt t="130000" x="2120900" y="3270250"/>
          <p14:tracePt t="130017" x="2133600" y="3282950"/>
          <p14:tracePt t="130034" x="2152650" y="3289300"/>
          <p14:tracePt t="130050" x="2159000" y="3302000"/>
          <p14:tracePt t="130067" x="2165350" y="3308350"/>
          <p14:tracePt t="130083" x="2171700" y="3321050"/>
          <p14:tracePt t="130100" x="2178050" y="3327400"/>
          <p14:tracePt t="130117" x="2184400" y="3333750"/>
          <p14:tracePt t="130214" x="2184400" y="3340100"/>
          <p14:tracePt t="130244" x="2184400" y="3346450"/>
          <p14:tracePt t="130270" x="2190750" y="3346450"/>
          <p14:tracePt t="130274" x="2197100" y="3346450"/>
          <p14:tracePt t="130284" x="2203450" y="3346450"/>
          <p14:tracePt t="130300" x="2203450" y="3340100"/>
          <p14:tracePt t="130317" x="2209800" y="3333750"/>
          <p14:tracePt t="130333" x="2216150" y="3327400"/>
          <p14:tracePt t="130410" x="2216150" y="3321050"/>
          <p14:tracePt t="130426" x="2216150" y="3314700"/>
          <p14:tracePt t="130436" x="2216150" y="3308350"/>
          <p14:tracePt t="130456" x="2216150" y="3302000"/>
          <p14:tracePt t="130466" x="2216150" y="3295650"/>
          <p14:tracePt t="130496" x="2216150" y="3289300"/>
          <p14:tracePt t="130638" x="2216150" y="3302000"/>
          <p14:tracePt t="130648" x="2216150" y="3308350"/>
          <p14:tracePt t="130744" x="2216150" y="3314700"/>
          <p14:tracePt t="130768" x="2216150" y="3308350"/>
          <p14:tracePt t="130844" x="2216150" y="3302000"/>
          <p14:tracePt t="131480" x="2216150" y="3308350"/>
          <p14:tracePt t="131500" x="2216150" y="3314700"/>
          <p14:tracePt t="131516" x="2216150" y="3321050"/>
          <p14:tracePt t="131526" x="2216150" y="3327400"/>
          <p14:tracePt t="131536" x="2216150" y="3333750"/>
          <p14:tracePt t="131549" x="2216150" y="3340100"/>
          <p14:tracePt t="131600" x="2216150" y="3346450"/>
          <p14:tracePt t="131610" x="2216150" y="3352800"/>
          <p14:tracePt t="131622" x="2216150" y="3359150"/>
          <p14:tracePt t="131632" x="2209800" y="3371850"/>
          <p14:tracePt t="131656" x="2209800" y="3384550"/>
          <p14:tracePt t="131666" x="2209800" y="3390900"/>
          <p14:tracePt t="131702" x="2209800" y="3397250"/>
          <p14:tracePt t="131712" x="2209800" y="3403600"/>
          <p14:tracePt t="131722" x="2203450" y="3429000"/>
          <p14:tracePt t="131738" x="2203450" y="3435350"/>
          <p14:tracePt t="131749" x="2203450" y="3441700"/>
          <p14:tracePt t="131766" x="2203450" y="3460750"/>
          <p14:tracePt t="131782" x="2203450" y="3486150"/>
          <p14:tracePt t="131799" x="2203450" y="3492500"/>
          <p14:tracePt t="131816" x="2203450" y="3505200"/>
          <p14:tracePt t="131832" x="2203450" y="3530600"/>
          <p14:tracePt t="131849" x="2197100" y="3536950"/>
          <p14:tracePt t="131866" x="2197100" y="3543300"/>
          <p14:tracePt t="131882" x="2197100" y="3549650"/>
          <p14:tracePt t="131899" x="2197100" y="3587750"/>
          <p14:tracePt t="131916" x="2197100" y="3619500"/>
          <p14:tracePt t="131932" x="2197100" y="3632200"/>
          <p14:tracePt t="131949" x="2197100" y="3644900"/>
          <p14:tracePt t="131965" x="2197100" y="3663950"/>
          <p14:tracePt t="131982" x="2197100" y="3670300"/>
          <p14:tracePt t="131999" x="2197100" y="3676650"/>
          <p14:tracePt t="132015" x="2197100" y="3683000"/>
          <p14:tracePt t="132049" x="2197100" y="3702050"/>
          <p14:tracePt t="132082" x="2197100" y="3708400"/>
          <p14:tracePt t="132099" x="2197100" y="3721100"/>
          <p14:tracePt t="132132" x="2197100" y="3740150"/>
          <p14:tracePt t="132149" x="2197100" y="3752850"/>
          <p14:tracePt t="132165" x="2197100" y="3759200"/>
          <p14:tracePt t="132182" x="2197100" y="3790950"/>
          <p14:tracePt t="132199" x="2197100" y="3810000"/>
          <p14:tracePt t="132215" x="2197100" y="3835400"/>
          <p14:tracePt t="132232" x="2203450" y="3854450"/>
          <p14:tracePt t="132249" x="2203450" y="3873500"/>
          <p14:tracePt t="132265" x="2203450" y="3879850"/>
          <p14:tracePt t="132282" x="2203450" y="3886200"/>
          <p14:tracePt t="132299" x="2203450" y="3898900"/>
          <p14:tracePt t="132315" x="2209800" y="3917950"/>
          <p14:tracePt t="132332" x="2209800" y="3937000"/>
          <p14:tracePt t="132348" x="2209800" y="3949700"/>
          <p14:tracePt t="132382" x="2209800" y="3962400"/>
          <p14:tracePt t="132399" x="2209800" y="3981450"/>
          <p14:tracePt t="132415" x="2209800" y="3987800"/>
          <p14:tracePt t="132432" x="2209800" y="4000500"/>
          <p14:tracePt t="132448" x="2209800" y="4013200"/>
          <p14:tracePt t="132465" x="2209800" y="4019550"/>
          <p14:tracePt t="132482" x="2209800" y="4032250"/>
          <p14:tracePt t="132498" x="2209800" y="4051300"/>
          <p14:tracePt t="132515" x="2209800" y="4057650"/>
          <p14:tracePt t="132532" x="2209800" y="4064000"/>
          <p14:tracePt t="132548" x="2209800" y="4070350"/>
          <p14:tracePt t="132565" x="2209800" y="4076700"/>
          <p14:tracePt t="132582" x="2209800" y="4095750"/>
          <p14:tracePt t="132598" x="2209800" y="4114800"/>
          <p14:tracePt t="132615" x="2209800" y="4146550"/>
          <p14:tracePt t="132632" x="2209800" y="4152900"/>
          <p14:tracePt t="132648" x="2209800" y="4165600"/>
          <p14:tracePt t="132665" x="2209800" y="4178300"/>
          <p14:tracePt t="132682" x="2209800" y="4191000"/>
          <p14:tracePt t="132698" x="2209800" y="4197350"/>
          <p14:tracePt t="132715" x="2209800" y="4203700"/>
          <p14:tracePt t="132732" x="2209800" y="4229100"/>
          <p14:tracePt t="132748" x="2209800" y="4235450"/>
          <p14:tracePt t="132765" x="2209800" y="4248150"/>
          <p14:tracePt t="133224" x="2209800" y="4254500"/>
          <p14:tracePt t="133668" x="2209800" y="4241800"/>
          <p14:tracePt t="133678" x="2209800" y="4216400"/>
          <p14:tracePt t="133688" x="2209800" y="4178300"/>
          <p14:tracePt t="133698" x="2209800" y="4165600"/>
          <p14:tracePt t="133714" x="2203450" y="4114800"/>
          <p14:tracePt t="133731" x="2190750" y="4057650"/>
          <p14:tracePt t="133748" x="2178050" y="4019550"/>
          <p14:tracePt t="133764" x="2146300" y="3949700"/>
          <p14:tracePt t="133781" x="2101850" y="3835400"/>
          <p14:tracePt t="133797" x="2057400" y="3695700"/>
          <p14:tracePt t="133814" x="1955800" y="3448050"/>
          <p14:tracePt t="133831" x="1892300" y="3238500"/>
          <p14:tracePt t="133848" x="1847850" y="3105150"/>
          <p14:tracePt t="133864" x="1720850" y="2743200"/>
          <p14:tracePt t="133881" x="1651000" y="2381250"/>
          <p14:tracePt t="133898" x="1574800" y="2057400"/>
          <p14:tracePt t="133914" x="1517650" y="1828800"/>
          <p14:tracePt t="133931" x="1498600" y="1733550"/>
          <p14:tracePt t="133947" x="1435100" y="1466850"/>
          <p14:tracePt t="133964" x="1403350" y="1320800"/>
          <p14:tracePt t="133981" x="1365250" y="1193800"/>
          <p14:tracePt t="133997" x="1346200" y="1054100"/>
          <p14:tracePt t="134014" x="1320800" y="920750"/>
          <p14:tracePt t="134031" x="1320800" y="895350"/>
          <p14:tracePt t="134047" x="1308100" y="857250"/>
          <p14:tracePt t="134064" x="1301750" y="800100"/>
          <p14:tracePt t="134081" x="1276350" y="711200"/>
          <p14:tracePt t="134097" x="1238250" y="609600"/>
          <p14:tracePt t="134114" x="1225550" y="476250"/>
          <p14:tracePt t="134131" x="1200150" y="431800"/>
          <p14:tracePt t="134147" x="1174750" y="355600"/>
          <p14:tracePt t="134164" x="1168400" y="311150"/>
          <p14:tracePt t="134848" x="1187450" y="25400"/>
          <p14:tracePt t="134915" x="1193800" y="44450"/>
          <p14:tracePt t="134920" x="1193800" y="95250"/>
          <p14:tracePt t="134930" x="1206500" y="158750"/>
          <p14:tracePt t="134947" x="1238250" y="298450"/>
          <p14:tracePt t="134963" x="1276350" y="438150"/>
          <p14:tracePt t="134980" x="1314450" y="520700"/>
          <p14:tracePt t="134997" x="1390650" y="698500"/>
          <p14:tracePt t="135013" x="1454150" y="793750"/>
          <p14:tracePt t="135030" x="1562100" y="984250"/>
          <p14:tracePt t="135047" x="1676400" y="1149350"/>
          <p14:tracePt t="135064" x="2044700" y="1657350"/>
          <p14:tracePt t="135080" x="2241550" y="1943100"/>
          <p14:tracePt t="135097" x="2647950" y="2444750"/>
          <p14:tracePt t="135113" x="3117850" y="2940050"/>
          <p14:tracePt t="135130" x="3530600" y="3295650"/>
          <p14:tracePt t="135146" x="4019550" y="3778250"/>
          <p14:tracePt t="135163" x="4254500" y="4006850"/>
          <p14:tracePt t="135180" x="4356100" y="4108450"/>
          <p14:tracePt t="135196" x="4603750" y="4356100"/>
          <p14:tracePt t="135213" x="4832350" y="4597400"/>
          <p14:tracePt t="135230" x="4972050" y="4749800"/>
          <p14:tracePt t="135246" x="5118100" y="4895850"/>
          <p14:tracePt t="135263" x="5283200" y="5041900"/>
          <p14:tracePt t="135280" x="5334000" y="5080000"/>
          <p14:tracePt t="135296" x="5422900" y="5143500"/>
          <p14:tracePt t="135313" x="5568950" y="5232400"/>
          <p14:tracePt t="135330" x="5695950" y="5314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2"/>
    </mc:Choice>
    <mc:Fallback xmlns="">
      <p:transition spd="slow" advTm="6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2" x="742950" y="5289550"/>
          <p14:tracePt t="5309" x="742950" y="5283200"/>
          <p14:tracePt t="5319" x="742950" y="5251450"/>
          <p14:tracePt t="5329" x="742950" y="5181600"/>
          <p14:tracePt t="5339" x="781050" y="5029200"/>
          <p14:tracePt t="5351" x="876300" y="4667250"/>
          <p14:tracePt t="5367" x="996950" y="4279900"/>
          <p14:tracePt t="5384" x="1263650" y="3479800"/>
          <p14:tracePt t="5401" x="1543050" y="2755900"/>
          <p14:tracePt t="5417" x="1695450" y="2425700"/>
          <p14:tracePt t="5434" x="2000250" y="1854200"/>
          <p14:tracePt t="5451" x="2254250" y="1390650"/>
          <p14:tracePt t="5467" x="2387600" y="1200150"/>
          <p14:tracePt t="5484" x="2597150" y="895350"/>
          <p14:tracePt t="5501" x="2762250" y="666750"/>
          <p14:tracePt t="5517" x="2838450" y="590550"/>
          <p14:tracePt t="5534" x="2990850" y="431800"/>
          <p14:tracePt t="5551" x="3155950" y="273050"/>
          <p14:tracePt t="5567" x="3225800" y="215900"/>
          <p14:tracePt t="5584" x="3333750" y="139700"/>
          <p14:tracePt t="5600" x="3422650" y="95250"/>
          <p14:tracePt t="5617" x="3479800" y="69850"/>
          <p14:tracePt t="5634" x="3600450" y="44450"/>
          <p14:tracePt t="5650" x="3721100" y="12700"/>
          <p14:tracePt t="5667" x="3790950" y="0"/>
          <p14:tracePt t="5684" x="3892550" y="0"/>
          <p14:tracePt t="5701" x="3981450" y="0"/>
          <p14:tracePt t="5717" x="4000500" y="0"/>
          <p14:tracePt t="5734" x="4044950" y="0"/>
          <p14:tracePt t="5750" x="4070350" y="0"/>
          <p14:tracePt t="5767" x="4095750" y="12700"/>
          <p14:tracePt t="5784" x="4127500" y="50800"/>
          <p14:tracePt t="5800" x="4146550" y="76200"/>
          <p14:tracePt t="5817" x="4197350" y="171450"/>
          <p14:tracePt t="5834" x="4235450" y="273050"/>
          <p14:tracePt t="5850" x="4248150" y="330200"/>
          <p14:tracePt t="5867" x="4279900" y="431800"/>
          <p14:tracePt t="5884" x="4305300" y="520700"/>
          <p14:tracePt t="5900" x="4318000" y="552450"/>
          <p14:tracePt t="5917" x="4343400" y="609600"/>
          <p14:tracePt t="5934" x="4362450" y="660400"/>
          <p14:tracePt t="5950" x="4368800" y="685800"/>
          <p14:tracePt t="5967" x="4394200" y="723900"/>
          <p14:tracePt t="5984" x="4406900" y="755650"/>
          <p14:tracePt t="6000" x="4406900" y="762000"/>
          <p14:tracePt t="6017" x="4419600" y="787400"/>
          <p14:tracePt t="6033" x="4425950" y="812800"/>
          <p14:tracePt t="6050" x="4425950" y="825500"/>
          <p14:tracePt t="6067" x="4438650" y="850900"/>
          <p14:tracePt t="6083" x="4445000" y="863600"/>
          <p14:tracePt t="6100" x="4451350" y="869950"/>
          <p14:tracePt t="6117" x="4451350" y="876300"/>
          <p14:tracePt t="6133" x="4464050" y="882650"/>
          <p14:tracePt t="6150" x="4470400" y="882650"/>
          <p14:tracePt t="6167" x="4495800" y="895350"/>
          <p14:tracePt t="6184" x="4514850" y="908050"/>
          <p14:tracePt t="6200" x="4527550" y="914400"/>
          <p14:tracePt t="6217" x="4540250" y="914400"/>
          <p14:tracePt t="6233" x="4552950" y="914400"/>
          <p14:tracePt t="6250" x="4572000" y="927100"/>
          <p14:tracePt t="6267" x="4584700" y="933450"/>
          <p14:tracePt t="6283" x="4591050" y="939800"/>
          <p14:tracePt t="6300" x="4610100" y="946150"/>
          <p14:tracePt t="6317" x="4635500" y="958850"/>
          <p14:tracePt t="6333" x="4648200" y="965200"/>
          <p14:tracePt t="6350" x="4673600" y="971550"/>
          <p14:tracePt t="6367" x="4692650" y="977900"/>
          <p14:tracePt t="6383" x="4705350" y="977900"/>
          <p14:tracePt t="6400" x="4724400" y="977900"/>
          <p14:tracePt t="6417" x="4730750" y="977900"/>
          <p14:tracePt t="6433" x="4743450" y="977900"/>
          <p14:tracePt t="6450" x="4749800" y="977900"/>
          <p14:tracePt t="6546" x="4749800" y="984250"/>
          <p14:tracePt t="6586" x="4756150" y="984250"/>
          <p14:tracePt t="10094" x="4762500" y="996950"/>
          <p14:tracePt t="10096" x="4762500" y="1244600"/>
          <p14:tracePt t="10110" x="4762500" y="1282700"/>
          <p14:tracePt t="10126" x="4762500" y="1295400"/>
          <p14:tracePt t="10136" x="4762500" y="1301750"/>
          <p14:tracePt t="10147" x="4762500" y="1314450"/>
          <p14:tracePt t="10164" x="4762500" y="1333500"/>
          <p14:tracePt t="10181" x="4762500" y="1358900"/>
          <p14:tracePt t="10197" x="4756150" y="1390650"/>
          <p14:tracePt t="10214" x="4756150" y="1409700"/>
          <p14:tracePt t="10231" x="4749800" y="1435100"/>
          <p14:tracePt t="10247" x="4743450" y="1460500"/>
          <p14:tracePt t="10264" x="4743450" y="1473200"/>
          <p14:tracePt t="10280" x="4743450" y="1492250"/>
          <p14:tracePt t="10297" x="4743450" y="1511300"/>
          <p14:tracePt t="10330" x="4743450" y="1517650"/>
          <p14:tracePt t="10347" x="4743450" y="1524000"/>
          <p14:tracePt t="10368" x="4743450" y="1543050"/>
          <p14:tracePt t="10380" x="4743450" y="1549400"/>
          <p14:tracePt t="10402" x="4743450" y="1555750"/>
          <p14:tracePt t="10414" x="4743450" y="1562100"/>
          <p14:tracePt t="10430" x="4743450" y="1568450"/>
          <p14:tracePt t="10447" x="4743450" y="1574800"/>
          <p14:tracePt t="10697" x="4749800" y="1581150"/>
          <p14:tracePt t="10736" x="4756150" y="1574800"/>
          <p14:tracePt t="10756" x="4756150" y="1568450"/>
          <p14:tracePt t="10823" x="4762500" y="1562100"/>
          <p14:tracePt t="10836" x="4768850" y="1543050"/>
          <p14:tracePt t="13439" x="4775200" y="1543050"/>
          <p14:tracePt t="13445" x="4781550" y="1536700"/>
          <p14:tracePt t="13451" x="4800600" y="1524000"/>
          <p14:tracePt t="13462" x="4857750" y="1504950"/>
          <p14:tracePt t="13478" x="4883150" y="1492250"/>
          <p14:tracePt t="13495" x="4959350" y="1473200"/>
          <p14:tracePt t="13511" x="5029200" y="1454150"/>
          <p14:tracePt t="13528" x="5086350" y="1447800"/>
          <p14:tracePt t="13545" x="5187950" y="1409700"/>
          <p14:tracePt t="13561" x="5238750" y="1390650"/>
          <p14:tracePt t="13578" x="5314950" y="1384300"/>
          <p14:tracePt t="13595" x="5378450" y="1365250"/>
          <p14:tracePt t="13611" x="5537200" y="1352550"/>
          <p14:tracePt t="13628" x="5657850" y="1346200"/>
          <p14:tracePt t="13645" x="5708650" y="1333500"/>
          <p14:tracePt t="13661" x="6007100" y="1289050"/>
          <p14:tracePt t="13678" x="6140450" y="1257300"/>
          <p14:tracePt t="13695" x="6318250" y="1238250"/>
          <p14:tracePt t="13711" x="6502400" y="1206500"/>
          <p14:tracePt t="13728" x="6724650" y="1162050"/>
          <p14:tracePt t="13745" x="6845300" y="1155700"/>
          <p14:tracePt t="13761" x="6934200" y="1136650"/>
          <p14:tracePt t="13778" x="7073900" y="1123950"/>
          <p14:tracePt t="13795" x="7181850" y="1104900"/>
          <p14:tracePt t="13811" x="7334250" y="1079500"/>
          <p14:tracePt t="13828" x="7448550" y="1047750"/>
          <p14:tracePt t="13845" x="7556500" y="1028700"/>
          <p14:tracePt t="13861" x="7715250" y="1016000"/>
          <p14:tracePt t="13878" x="7899400" y="984250"/>
          <p14:tracePt t="13895" x="8147050" y="984250"/>
          <p14:tracePt t="13911" x="8293100" y="984250"/>
          <p14:tracePt t="13928" x="8369300" y="984250"/>
          <p14:tracePt t="13945" x="8585200" y="958850"/>
          <p14:tracePt t="13961" x="8661400" y="952500"/>
          <p14:tracePt t="13978" x="8763000" y="939800"/>
          <p14:tracePt t="13994" x="8832850" y="908050"/>
          <p14:tracePt t="14011" x="8877300" y="889000"/>
          <p14:tracePt t="14028" x="8896350" y="876300"/>
          <p14:tracePt t="14044" x="8915400" y="850900"/>
          <p14:tracePt t="14061" x="8953500" y="831850"/>
          <p14:tracePt t="14078" x="9010650" y="806450"/>
          <p14:tracePt t="14094" x="9118600" y="762000"/>
          <p14:tracePt t="14111" x="9194800" y="730250"/>
          <p14:tracePt t="14128" x="9232900" y="717550"/>
          <p14:tracePt t="14144" x="9277350" y="692150"/>
          <p14:tracePt t="14161" x="9359900" y="647700"/>
          <p14:tracePt t="14178" x="9391650" y="615950"/>
          <p14:tracePt t="14194" x="9398000" y="603250"/>
          <p14:tracePt t="14228" x="9410700" y="590550"/>
          <p14:tracePt t="14379" x="9404350" y="590550"/>
          <p14:tracePt t="14389" x="9385300" y="596900"/>
          <p14:tracePt t="14394" x="9378950" y="596900"/>
          <p14:tracePt t="14411" x="9359900" y="596900"/>
          <p14:tracePt t="14427" x="9290050" y="603250"/>
          <p14:tracePt t="14444" x="9182100" y="609600"/>
          <p14:tracePt t="14461" x="9137650" y="609600"/>
          <p14:tracePt t="14477" x="9124950" y="609600"/>
          <p14:tracePt t="14515" x="9118600" y="609600"/>
          <p14:tracePt t="14527" x="9112250" y="609600"/>
          <p14:tracePt t="14544" x="9093200" y="609600"/>
          <p14:tracePt t="14561" x="9036050" y="596900"/>
          <p14:tracePt t="14577" x="8953500" y="577850"/>
          <p14:tracePt t="14594" x="8921750" y="565150"/>
          <p14:tracePt t="14611" x="8883650" y="558800"/>
          <p14:tracePt t="14627" x="8864600" y="558800"/>
          <p14:tracePt t="14644" x="8832850" y="552450"/>
          <p14:tracePt t="14661" x="8813800" y="546100"/>
          <p14:tracePt t="14677" x="8807450" y="546100"/>
          <p14:tracePt t="14797" x="8813800" y="546100"/>
          <p14:tracePt t="14807" x="8826500" y="546100"/>
          <p14:tracePt t="14817" x="8877300" y="546100"/>
          <p14:tracePt t="14827" x="8902700" y="546100"/>
          <p14:tracePt t="14844" x="8959850" y="546100"/>
          <p14:tracePt t="14860" x="9074150" y="546100"/>
          <p14:tracePt t="14877" x="9169400" y="565150"/>
          <p14:tracePt t="14894" x="9201150" y="565150"/>
          <p14:tracePt t="14910" x="9258300" y="565150"/>
          <p14:tracePt t="14927" x="9264650" y="565150"/>
          <p14:tracePt t="14944" x="9283700" y="565150"/>
          <p14:tracePt t="14977" x="9296400" y="552450"/>
          <p14:tracePt t="14994" x="9302750" y="552450"/>
          <p14:tracePt t="15010" x="9315450" y="552450"/>
          <p14:tracePt t="15205" x="9321800" y="552450"/>
          <p14:tracePt t="15235" x="9302750" y="558800"/>
          <p14:tracePt t="15241" x="9296400" y="558800"/>
          <p14:tracePt t="15261" x="9283700" y="571500"/>
          <p14:tracePt t="15265" x="9277350" y="571500"/>
          <p14:tracePt t="15277" x="9271000" y="577850"/>
          <p14:tracePt t="15294" x="9251950" y="577850"/>
          <p14:tracePt t="15310" x="9226550" y="577850"/>
          <p14:tracePt t="15327" x="9213850" y="577850"/>
          <p14:tracePt t="15343" x="9175750" y="577850"/>
          <p14:tracePt t="15360" x="9163050" y="577850"/>
          <p14:tracePt t="15377" x="9144000" y="577850"/>
          <p14:tracePt t="15393" x="9131300" y="577850"/>
          <p14:tracePt t="15410" x="9118600" y="577850"/>
          <p14:tracePt t="15427" x="9105900" y="571500"/>
          <p14:tracePt t="15573" x="9112250" y="571500"/>
          <p14:tracePt t="15583" x="9150350" y="584200"/>
          <p14:tracePt t="15589" x="9182100" y="603250"/>
          <p14:tracePt t="15599" x="9239250" y="603250"/>
          <p14:tracePt t="15610" x="9245600" y="603250"/>
          <p14:tracePt t="15627" x="9366250" y="635000"/>
          <p14:tracePt t="15643" x="9436100" y="647700"/>
          <p14:tracePt t="15660" x="9474200" y="654050"/>
          <p14:tracePt t="15677" x="9499600" y="654050"/>
          <p14:tracePt t="15719" x="9505950" y="654050"/>
          <p14:tracePt t="15727" x="9512300" y="654050"/>
          <p14:tracePt t="15744" x="9525000" y="654050"/>
          <p14:tracePt t="15761" x="9531350" y="635000"/>
          <p14:tracePt t="15776" x="9537700" y="628650"/>
          <p14:tracePt t="15877" x="9537700" y="622300"/>
          <p14:tracePt t="15897" x="9525000" y="622300"/>
          <p14:tracePt t="15907" x="9499600" y="647700"/>
          <p14:tracePt t="15917" x="9480550" y="647700"/>
          <p14:tracePt t="15926" x="9467850" y="660400"/>
          <p14:tracePt t="15943" x="9423400" y="673100"/>
          <p14:tracePt t="15960" x="9372600" y="704850"/>
          <p14:tracePt t="15976" x="9334500" y="704850"/>
          <p14:tracePt t="15993" x="9315450" y="704850"/>
          <p14:tracePt t="16010" x="9309100" y="704850"/>
          <p14:tracePt t="16043" x="9290050" y="704850"/>
          <p14:tracePt t="16060" x="9283700" y="704850"/>
          <p14:tracePt t="16149" x="9277350" y="711200"/>
          <p14:tracePt t="16163" x="9277350" y="736600"/>
          <p14:tracePt t="16169" x="9277350" y="749300"/>
          <p14:tracePt t="16179" x="9277350" y="768350"/>
          <p14:tracePt t="16193" x="9283700" y="787400"/>
          <p14:tracePt t="16209" x="9290050" y="812800"/>
          <p14:tracePt t="16226" x="9290050" y="819150"/>
          <p14:tracePt t="16243" x="9290050" y="838200"/>
          <p14:tracePt t="16259" x="9290050" y="850900"/>
          <p14:tracePt t="16276" x="9290050" y="882650"/>
          <p14:tracePt t="16293" x="9264650" y="920750"/>
          <p14:tracePt t="16309" x="9232900" y="965200"/>
          <p14:tracePt t="16326" x="9194800" y="1022350"/>
          <p14:tracePt t="16343" x="9169400" y="1079500"/>
          <p14:tracePt t="16359" x="9144000" y="1155700"/>
          <p14:tracePt t="16376" x="9099550" y="1219200"/>
          <p14:tracePt t="16393" x="9055100" y="1301750"/>
          <p14:tracePt t="16409" x="9004300" y="1371600"/>
          <p14:tracePt t="16426" x="8966200" y="1416050"/>
          <p14:tracePt t="16443" x="8877300" y="1485900"/>
          <p14:tracePt t="16459" x="8769350" y="1574800"/>
          <p14:tracePt t="16476" x="8610600" y="1670050"/>
          <p14:tracePt t="16493" x="8458200" y="1746250"/>
          <p14:tracePt t="16509" x="8388350" y="1778000"/>
          <p14:tracePt t="16526" x="8267700" y="1828800"/>
          <p14:tracePt t="16543" x="8128000" y="1911350"/>
          <p14:tracePt t="16559" x="8001000" y="1974850"/>
          <p14:tracePt t="16576" x="7924800" y="2019300"/>
          <p14:tracePt t="16593" x="7874000" y="2038350"/>
          <p14:tracePt t="16609" x="7620000" y="2159000"/>
          <p14:tracePt t="16626" x="7524750" y="2184400"/>
          <p14:tracePt t="16643" x="7321550" y="2235200"/>
          <p14:tracePt t="16659" x="7200900" y="2260600"/>
          <p14:tracePt t="16676" x="7042150" y="2292350"/>
          <p14:tracePt t="16692" x="6940550" y="2305050"/>
          <p14:tracePt t="16709" x="6902450" y="2305050"/>
          <p14:tracePt t="16726" x="6807200" y="2324100"/>
          <p14:tracePt t="16742" x="6711950" y="2343150"/>
          <p14:tracePt t="16759" x="6635750" y="2374900"/>
          <p14:tracePt t="16776" x="6591300" y="2381250"/>
          <p14:tracePt t="16792" x="6565900" y="2381250"/>
          <p14:tracePt t="16809" x="6477000" y="2381250"/>
          <p14:tracePt t="16826" x="6426200" y="2381250"/>
          <p14:tracePt t="16842" x="6343650" y="2381250"/>
          <p14:tracePt t="16859" x="6267450" y="2374900"/>
          <p14:tracePt t="16876" x="6235700" y="2374900"/>
          <p14:tracePt t="16892" x="6223000" y="2374900"/>
          <p14:tracePt t="16909" x="6210300" y="2355850"/>
          <p14:tracePt t="16926" x="6197600" y="2349500"/>
          <p14:tracePt t="16942" x="6153150" y="2330450"/>
          <p14:tracePt t="16959" x="6121400" y="2324100"/>
          <p14:tracePt t="16976" x="6102350" y="2317750"/>
          <p14:tracePt t="16992" x="6089650" y="2317750"/>
          <p14:tracePt t="17009" x="6083300" y="2317750"/>
          <p14:tracePt t="17026" x="6076950" y="2305050"/>
          <p14:tracePt t="17059" x="6070600" y="2305050"/>
          <p14:tracePt t="17076" x="6070600" y="2298700"/>
          <p14:tracePt t="17092" x="6057900" y="2286000"/>
          <p14:tracePt t="17125" x="6051550" y="2286000"/>
          <p14:tracePt t="17193" x="6045200" y="2286000"/>
          <p14:tracePt t="17456" x="6038850" y="2286000"/>
          <p14:tracePt t="17470" x="6038850" y="2279650"/>
          <p14:tracePt t="17501" x="6032500" y="2266950"/>
          <p14:tracePt t="17556" x="6026150" y="2266950"/>
          <p14:tracePt t="17561" x="6019800" y="2260600"/>
          <p14:tracePt t="17575" x="6019800" y="2254250"/>
          <p14:tracePt t="17581" x="6000750" y="2254250"/>
          <p14:tracePt t="17592" x="5994400" y="2247900"/>
          <p14:tracePt t="17609" x="5962650" y="2247900"/>
          <p14:tracePt t="17642" x="5956300" y="2247900"/>
          <p14:tracePt t="17662" x="5949950" y="2247900"/>
          <p14:tracePt t="17863" x="5949950" y="2260600"/>
          <p14:tracePt t="17883" x="5949950" y="2266950"/>
          <p14:tracePt t="17889" x="5949950" y="2279650"/>
          <p14:tracePt t="17899" x="5943600" y="2279650"/>
          <p14:tracePt t="17908" x="5937250" y="2286000"/>
          <p14:tracePt t="17925" x="5937250" y="2298700"/>
          <p14:tracePt t="17958" x="5937250" y="2305050"/>
          <p14:tracePt t="17975" x="5937250" y="2317750"/>
          <p14:tracePt t="18126" x="5930900" y="2317750"/>
          <p14:tracePt t="18135" x="5924550" y="2317750"/>
          <p14:tracePt t="18141" x="5905500" y="2317750"/>
          <p14:tracePt t="18158" x="5886450" y="2317750"/>
          <p14:tracePt t="18175" x="5861050" y="2317750"/>
          <p14:tracePt t="18192" x="5791200" y="2292350"/>
          <p14:tracePt t="18208" x="5727700" y="2279650"/>
          <p14:tracePt t="18225" x="5721350" y="2279650"/>
          <p14:tracePt t="18241" x="5708650" y="2279650"/>
          <p14:tracePt t="18258" x="5683250" y="2279650"/>
          <p14:tracePt t="18275" x="5632450" y="2279650"/>
          <p14:tracePt t="18291" x="5581650" y="2286000"/>
          <p14:tracePt t="18308" x="5511800" y="2305050"/>
          <p14:tracePt t="18325" x="5467350" y="2311400"/>
          <p14:tracePt t="18341" x="5403850" y="2317750"/>
          <p14:tracePt t="18358" x="5264150" y="2349500"/>
          <p14:tracePt t="18375" x="5099050" y="2362200"/>
          <p14:tracePt t="18391" x="5016500" y="2362200"/>
          <p14:tracePt t="18408" x="4984750" y="2368550"/>
          <p14:tracePt t="18425" x="4749800" y="2374900"/>
          <p14:tracePt t="18441" x="4667250" y="2381250"/>
          <p14:tracePt t="18458" x="4552950" y="2381250"/>
          <p14:tracePt t="18475" x="4375150" y="2381250"/>
          <p14:tracePt t="18491" x="4102100" y="2381250"/>
          <p14:tracePt t="18508" x="3860800" y="2393950"/>
          <p14:tracePt t="18525" x="3708400" y="2406650"/>
          <p14:tracePt t="18541" x="3467100" y="2438400"/>
          <p14:tracePt t="18558" x="3289300" y="2463800"/>
          <p14:tracePt t="18574" x="3187700" y="2495550"/>
          <p14:tracePt t="18591" x="3092450" y="2501900"/>
          <p14:tracePt t="18608" x="3060700" y="2514600"/>
          <p14:tracePt t="18624" x="2959100" y="2527300"/>
          <p14:tracePt t="18641" x="2882900" y="2540000"/>
          <p14:tracePt t="18658" x="2813050" y="2546350"/>
          <p14:tracePt t="18675" x="2794000" y="2546350"/>
          <p14:tracePt t="18691" x="2781300" y="2546350"/>
          <p14:tracePt t="18708" x="2755900" y="2552700"/>
          <p14:tracePt t="18724" x="2749550" y="2552700"/>
          <p14:tracePt t="18798" x="2755900" y="2552700"/>
          <p14:tracePt t="18801" x="2768600" y="2552700"/>
          <p14:tracePt t="18812" x="2832100" y="2552700"/>
          <p14:tracePt t="18824" x="2844800" y="2552700"/>
          <p14:tracePt t="18841" x="2914650" y="2552700"/>
          <p14:tracePt t="18858" x="3048000" y="2520950"/>
          <p14:tracePt t="18874" x="3130550" y="2495550"/>
          <p14:tracePt t="18891" x="3175000" y="2495550"/>
          <p14:tracePt t="18908" x="3333750" y="2482850"/>
          <p14:tracePt t="18924" x="3403600" y="2482850"/>
          <p14:tracePt t="18941" x="3505200" y="2482850"/>
          <p14:tracePt t="18958" x="3568700" y="2482850"/>
          <p14:tracePt t="18974" x="3651250" y="2482850"/>
          <p14:tracePt t="18991" x="3695700" y="2482850"/>
          <p14:tracePt t="19008" x="3746500" y="2482850"/>
          <p14:tracePt t="19024" x="3810000" y="2482850"/>
          <p14:tracePt t="19041" x="3886200" y="2457450"/>
          <p14:tracePt t="19058" x="4013200" y="2425700"/>
          <p14:tracePt t="19074" x="4102100" y="2419350"/>
          <p14:tracePt t="19091" x="4140200" y="2419350"/>
          <p14:tracePt t="19107" x="4222750" y="2413000"/>
          <p14:tracePt t="19124" x="4279900" y="2406650"/>
          <p14:tracePt t="19141" x="4400550" y="2406650"/>
          <p14:tracePt t="19157" x="4470400" y="2393950"/>
          <p14:tracePt t="19174" x="4476750" y="2387600"/>
          <p14:tracePt t="19191" x="4546600" y="2362200"/>
          <p14:tracePt t="19224" x="4572000" y="2362200"/>
          <p14:tracePt t="19241" x="4597400" y="2362200"/>
          <p14:tracePt t="19257" x="4660900" y="2362200"/>
          <p14:tracePt t="19274" x="4686300" y="2362200"/>
          <p14:tracePt t="19291" x="4718050" y="2362200"/>
          <p14:tracePt t="19307" x="4749800" y="2362200"/>
          <p14:tracePt t="19342" x="4756150" y="2362200"/>
          <p14:tracePt t="19357" x="4762500" y="2362200"/>
          <p14:tracePt t="19374" x="4768850" y="2362200"/>
          <p14:tracePt t="19391" x="4775200" y="2362200"/>
          <p14:tracePt t="19418" x="4781550" y="2362200"/>
          <p14:tracePt t="19458" x="4787900" y="2362200"/>
          <p14:tracePt t="19474" x="4800600" y="2374900"/>
          <p14:tracePt t="19548" x="4819650" y="2387600"/>
          <p14:tracePt t="19570" x="4826000" y="2393950"/>
          <p14:tracePt t="19580" x="4832350" y="2400300"/>
          <p14:tracePt t="19584" x="4838700" y="2413000"/>
          <p14:tracePt t="19594" x="4845050" y="2419350"/>
          <p14:tracePt t="19610" x="4851400" y="2425700"/>
          <p14:tracePt t="19624" x="4857750" y="2425700"/>
          <p14:tracePt t="19640" x="4870450" y="2438400"/>
          <p14:tracePt t="19776" x="4876800" y="2438400"/>
          <p14:tracePt t="20114" x="4895850" y="2438400"/>
          <p14:tracePt t="20144" x="4914900" y="2438400"/>
          <p14:tracePt t="20170" x="4921250" y="2438400"/>
          <p14:tracePt t="20174" x="4927600" y="2438400"/>
          <p14:tracePt t="20180" x="4940300" y="2438400"/>
          <p14:tracePt t="20190" x="4953000" y="2438400"/>
          <p14:tracePt t="20207" x="4965700" y="2457450"/>
          <p14:tracePt t="20223" x="4972050" y="2457450"/>
          <p14:tracePt t="20240" x="4978400" y="2463800"/>
          <p14:tracePt t="20286" x="4984750" y="2463800"/>
          <p14:tracePt t="20296" x="5003800" y="2463800"/>
          <p14:tracePt t="20472" x="5016500" y="2463800"/>
          <p14:tracePt t="20482" x="5041900" y="2463800"/>
          <p14:tracePt t="20490" x="5048250" y="2463800"/>
          <p14:tracePt t="20506" x="5143500" y="2463800"/>
          <p14:tracePt t="20523" x="5257800" y="2463800"/>
          <p14:tracePt t="20540" x="5327650" y="2463800"/>
          <p14:tracePt t="20556" x="5384800" y="2457450"/>
          <p14:tracePt t="20573" x="5467350" y="2438400"/>
          <p14:tracePt t="20590" x="5518150" y="2425700"/>
          <p14:tracePt t="20606" x="5588000" y="2425700"/>
          <p14:tracePt t="20623" x="5638800" y="2425700"/>
          <p14:tracePt t="20640" x="5702300" y="2419350"/>
          <p14:tracePt t="20656" x="5810250" y="2413000"/>
          <p14:tracePt t="20673" x="5905500" y="2393950"/>
          <p14:tracePt t="20690" x="5943600" y="2393950"/>
          <p14:tracePt t="20706" x="5949950" y="2387600"/>
          <p14:tracePt t="20723" x="5962650" y="2387600"/>
          <p14:tracePt t="20740" x="5975350" y="2381250"/>
          <p14:tracePt t="20756" x="5981700" y="2381250"/>
          <p14:tracePt t="20773" x="6007100" y="2374900"/>
          <p14:tracePt t="20790" x="6013450" y="2368550"/>
          <p14:tracePt t="22086" x="6013450" y="2362200"/>
          <p14:tracePt t="22092" x="6026150" y="2362200"/>
          <p14:tracePt t="22102" x="6045200" y="2343150"/>
          <p14:tracePt t="22106" x="6051550" y="2336800"/>
          <p14:tracePt t="22122" x="6070600" y="2324100"/>
          <p14:tracePt t="22139" x="6127750" y="2273300"/>
          <p14:tracePt t="22155" x="6172200" y="2254250"/>
          <p14:tracePt t="22172" x="6223000" y="2209800"/>
          <p14:tracePt t="22189" x="6248400" y="2197100"/>
          <p14:tracePt t="22205" x="6261100" y="2190750"/>
          <p14:tracePt t="22222" x="6292850" y="2133600"/>
          <p14:tracePt t="22255" x="6318250" y="2120900"/>
          <p14:tracePt t="22272" x="6343650" y="2082800"/>
          <p14:tracePt t="22289" x="6356350" y="2057400"/>
          <p14:tracePt t="22305" x="6362700" y="2051050"/>
          <p14:tracePt t="22322" x="6369050" y="2044700"/>
          <p14:tracePt t="22338" x="6381750" y="2025650"/>
          <p14:tracePt t="22355" x="6400800" y="2019300"/>
          <p14:tracePt t="22372" x="6451600" y="2012950"/>
          <p14:tracePt t="22388" x="6483350" y="2006600"/>
          <p14:tracePt t="22405" x="6508750" y="2000250"/>
          <p14:tracePt t="22422" x="6553200" y="1993900"/>
          <p14:tracePt t="22439" x="6597650" y="1974850"/>
          <p14:tracePt t="22455" x="6673850" y="1943100"/>
          <p14:tracePt t="22472" x="6724650" y="1917700"/>
          <p14:tracePt t="22488" x="6750050" y="1911350"/>
          <p14:tracePt t="22505" x="6896100" y="1879600"/>
          <p14:tracePt t="22522" x="6946900" y="1860550"/>
          <p14:tracePt t="22538" x="7004050" y="1841500"/>
          <p14:tracePt t="22555" x="7035800" y="1835150"/>
          <p14:tracePt t="22572" x="7067550" y="1828800"/>
          <p14:tracePt t="22588" x="7092950" y="1816100"/>
          <p14:tracePt t="22605" x="7099300" y="1816100"/>
          <p14:tracePt t="22622" x="7124700" y="1816100"/>
          <p14:tracePt t="22638" x="7188200" y="1816100"/>
          <p14:tracePt t="22655" x="7302500" y="1816100"/>
          <p14:tracePt t="22672" x="7391400" y="1816100"/>
          <p14:tracePt t="22688" x="7461250" y="1816100"/>
          <p14:tracePt t="22705" x="7512050" y="1816100"/>
          <p14:tracePt t="22722" x="7550150" y="1797050"/>
          <p14:tracePt t="22738" x="7569200" y="1790700"/>
          <p14:tracePt t="22755" x="7575550" y="1790700"/>
          <p14:tracePt t="22756" x="7594600" y="1790700"/>
          <p14:tracePt t="22771" x="7594600" y="1784350"/>
          <p14:tracePt t="22788" x="7632700" y="1752600"/>
          <p14:tracePt t="22805" x="7651750" y="1733550"/>
          <p14:tracePt t="22822" x="7696200" y="1720850"/>
          <p14:tracePt t="22838" x="7740650" y="1682750"/>
          <p14:tracePt t="22855" x="7766050" y="1670050"/>
          <p14:tracePt t="22871" x="7778750" y="1631950"/>
          <p14:tracePt t="22888" x="7785100" y="1619250"/>
          <p14:tracePt t="22905" x="7791450" y="1587500"/>
          <p14:tracePt t="22921" x="7791450" y="1543050"/>
          <p14:tracePt t="22938" x="7791450" y="1485900"/>
          <p14:tracePt t="22955" x="7785100" y="1428750"/>
          <p14:tracePt t="22988" x="7778750" y="1409700"/>
          <p14:tracePt t="23005" x="7778750" y="1403350"/>
          <p14:tracePt t="23021" x="7778750" y="1384300"/>
          <p14:tracePt t="23038" x="7766050" y="1365250"/>
          <p14:tracePt t="23055" x="7747000" y="1327150"/>
          <p14:tracePt t="23071" x="7740650" y="1320800"/>
          <p14:tracePt t="23088" x="7727950" y="1314450"/>
          <p14:tracePt t="23105" x="7696200" y="1282700"/>
          <p14:tracePt t="23121" x="7689850" y="1282700"/>
          <p14:tracePt t="23138" x="7645400" y="1276350"/>
          <p14:tracePt t="23155" x="7632700" y="1270000"/>
          <p14:tracePt t="23171" x="7607300" y="1263650"/>
          <p14:tracePt t="23188" x="7581900" y="1263650"/>
          <p14:tracePt t="23205" x="7543800" y="1263650"/>
          <p14:tracePt t="23221" x="7512050" y="1263650"/>
          <p14:tracePt t="23238" x="7448550" y="1263650"/>
          <p14:tracePt t="23254" x="7423150" y="1263650"/>
          <p14:tracePt t="23271" x="7359650" y="1257300"/>
          <p14:tracePt t="23288" x="7270750" y="1257300"/>
          <p14:tracePt t="23304" x="7258050" y="1257300"/>
          <p14:tracePt t="23321" x="7226300" y="1238250"/>
          <p14:tracePt t="23338" x="7194550" y="1238250"/>
          <p14:tracePt t="23354" x="7169150" y="1238250"/>
          <p14:tracePt t="23371" x="7143750" y="1231900"/>
          <p14:tracePt t="23388" x="7131050" y="1231900"/>
          <p14:tracePt t="23404" x="7092950" y="1231900"/>
          <p14:tracePt t="23421" x="7035800" y="1231900"/>
          <p14:tracePt t="23438" x="6997700" y="1231900"/>
          <p14:tracePt t="23454" x="6953250" y="1231900"/>
          <p14:tracePt t="23471" x="6908800" y="1231900"/>
          <p14:tracePt t="23488" x="6883400" y="1225550"/>
          <p14:tracePt t="23504" x="6819900" y="1225550"/>
          <p14:tracePt t="23521" x="6788150" y="1225550"/>
          <p14:tracePt t="23538" x="6781800" y="1225550"/>
          <p14:tracePt t="23554" x="6769100" y="1238250"/>
          <p14:tracePt t="23571" x="6756400" y="1244600"/>
          <p14:tracePt t="23588" x="6737350" y="1263650"/>
          <p14:tracePt t="23604" x="6718300" y="1282700"/>
          <p14:tracePt t="23621" x="6699250" y="1301750"/>
          <p14:tracePt t="23638" x="6686550" y="1320800"/>
          <p14:tracePt t="23654" x="6667500" y="1346200"/>
          <p14:tracePt t="23671" x="6667500" y="1365250"/>
          <p14:tracePt t="23688" x="6654800" y="1397000"/>
          <p14:tracePt t="23704" x="6648450" y="1435100"/>
          <p14:tracePt t="23721" x="6642100" y="1466850"/>
          <p14:tracePt t="23738" x="6635750" y="1485900"/>
          <p14:tracePt t="23754" x="6629400" y="1511300"/>
          <p14:tracePt t="23771" x="6629400" y="1568450"/>
          <p14:tracePt t="23787" x="6623050" y="1631950"/>
          <p14:tracePt t="23804" x="6604000" y="1701800"/>
          <p14:tracePt t="23821" x="6591300" y="1727200"/>
          <p14:tracePt t="23837" x="6502400" y="1835150"/>
          <p14:tracePt t="23854" x="6496050" y="1860550"/>
          <p14:tracePt t="23871" x="6451600" y="1917700"/>
          <p14:tracePt t="23887" x="6407150" y="1974850"/>
          <p14:tracePt t="23904" x="6356350" y="2025650"/>
          <p14:tracePt t="23921" x="6311900" y="2044700"/>
          <p14:tracePt t="23937" x="6286500" y="2076450"/>
          <p14:tracePt t="23954" x="6223000" y="2127250"/>
          <p14:tracePt t="23971" x="6172200" y="2152650"/>
          <p14:tracePt t="23987" x="6121400" y="2197100"/>
          <p14:tracePt t="24004" x="6076950" y="2222500"/>
          <p14:tracePt t="24021" x="6064250" y="2228850"/>
          <p14:tracePt t="24037" x="6032500" y="2254250"/>
          <p14:tracePt t="24054" x="5969000" y="2286000"/>
          <p14:tracePt t="24071" x="5956300" y="2298700"/>
          <p14:tracePt t="24087" x="5943600" y="2298700"/>
          <p14:tracePt t="24104" x="5937250" y="2305050"/>
          <p14:tracePt t="24121" x="5930900" y="2311400"/>
          <p14:tracePt t="24137" x="5930900" y="2317750"/>
          <p14:tracePt t="24224" x="5930900" y="2324100"/>
          <p14:tracePt t="24241" x="5956300" y="2324100"/>
          <p14:tracePt t="24244" x="5962650" y="2324100"/>
          <p14:tracePt t="24254" x="6007100" y="2324100"/>
          <p14:tracePt t="24270" x="6102350" y="2305050"/>
          <p14:tracePt t="24287" x="6191250" y="2279650"/>
          <p14:tracePt t="24304" x="6242050" y="2260600"/>
          <p14:tracePt t="24320" x="6388100" y="2190750"/>
          <p14:tracePt t="24337" x="6432550" y="2165350"/>
          <p14:tracePt t="24354" x="6521450" y="2127250"/>
          <p14:tracePt t="24370" x="6597650" y="2082800"/>
          <p14:tracePt t="24387" x="6737350" y="2038350"/>
          <p14:tracePt t="24404" x="6832600" y="1962150"/>
          <p14:tracePt t="24420" x="6896100" y="1905000"/>
          <p14:tracePt t="24437" x="6978650" y="1835150"/>
          <p14:tracePt t="24454" x="7023100" y="1778000"/>
          <p14:tracePt t="24470" x="7073900" y="1714500"/>
          <p14:tracePt t="24487" x="7092950" y="1676400"/>
          <p14:tracePt t="24504" x="7105650" y="1663700"/>
          <p14:tracePt t="24520" x="7131050" y="1625600"/>
          <p14:tracePt t="24537" x="7162800" y="1593850"/>
          <p14:tracePt t="24554" x="7207250" y="1562100"/>
          <p14:tracePt t="24570" x="7232650" y="1543050"/>
          <p14:tracePt t="24587" x="7245350" y="1524000"/>
          <p14:tracePt t="24604" x="7264400" y="1517650"/>
          <p14:tracePt t="24620" x="7270750" y="1511300"/>
          <p14:tracePt t="24637" x="7277100" y="1511300"/>
          <p14:tracePt t="25063" x="7283450" y="1511300"/>
          <p14:tracePt t="25102" x="7289800" y="1517650"/>
          <p14:tracePt t="25118" x="7302500" y="1530350"/>
          <p14:tracePt t="25132" x="7302500" y="1536700"/>
          <p14:tracePt t="25142" x="7308850" y="1549400"/>
          <p14:tracePt t="25153" x="7315200" y="1555750"/>
          <p14:tracePt t="25170" x="7327900" y="1593850"/>
          <p14:tracePt t="25186" x="7346950" y="1638300"/>
          <p14:tracePt t="25203" x="7366000" y="1676400"/>
          <p14:tracePt t="25220" x="7378700" y="1727200"/>
          <p14:tracePt t="25236" x="7397750" y="1778000"/>
          <p14:tracePt t="25253" x="7404100" y="1822450"/>
          <p14:tracePt t="25270" x="7423150" y="1892300"/>
          <p14:tracePt t="25286" x="7423150" y="1911350"/>
          <p14:tracePt t="25303" x="7423150" y="1962150"/>
          <p14:tracePt t="25320" x="7423150" y="1987550"/>
          <p14:tracePt t="25336" x="7423150" y="2019300"/>
          <p14:tracePt t="25353" x="7423150" y="2051050"/>
          <p14:tracePt t="25370" x="7423150" y="2070100"/>
          <p14:tracePt t="25386" x="7410450" y="2152650"/>
          <p14:tracePt t="25403" x="7410450" y="2184400"/>
          <p14:tracePt t="25420" x="7397750" y="2228850"/>
          <p14:tracePt t="25436" x="7397750" y="2254250"/>
          <p14:tracePt t="25453" x="7397750" y="2292350"/>
          <p14:tracePt t="25470" x="7397750" y="2330450"/>
          <p14:tracePt t="25486" x="7397750" y="2349500"/>
          <p14:tracePt t="25503" x="7397750" y="2368550"/>
          <p14:tracePt t="25520" x="7372350" y="2406650"/>
          <p14:tracePt t="25536" x="7359650" y="2444750"/>
          <p14:tracePt t="25553" x="7346950" y="2482850"/>
          <p14:tracePt t="25586" x="7334250" y="2501900"/>
          <p14:tracePt t="25603" x="7334250" y="2508250"/>
          <p14:tracePt t="25619" x="7334250" y="2520950"/>
          <p14:tracePt t="25636" x="7334250" y="2527300"/>
          <p14:tracePt t="25653" x="7334250" y="2546350"/>
          <p14:tracePt t="25669" x="7334250" y="2565400"/>
          <p14:tracePt t="25686" x="7334250" y="2571750"/>
          <p14:tracePt t="25703" x="7334250" y="2578100"/>
          <p14:tracePt t="25719" x="7334250" y="2590800"/>
          <p14:tracePt t="25736" x="7340600" y="2609850"/>
          <p14:tracePt t="25753" x="7353300" y="2635250"/>
          <p14:tracePt t="25769" x="7366000" y="2660650"/>
          <p14:tracePt t="25786" x="7397750" y="2686050"/>
          <p14:tracePt t="25803" x="7429500" y="2698750"/>
          <p14:tracePt t="25819" x="7461250" y="2730500"/>
          <p14:tracePt t="25836" x="7467600" y="2736850"/>
          <p14:tracePt t="25853" x="7473950" y="2743200"/>
          <p14:tracePt t="25869" x="7480300" y="2774950"/>
          <p14:tracePt t="25886" x="7480300" y="2787650"/>
          <p14:tracePt t="25903" x="7493000" y="2813050"/>
          <p14:tracePt t="25919" x="7505700" y="2819400"/>
          <p14:tracePt t="25936" x="7518400" y="2832100"/>
          <p14:tracePt t="25953" x="7524750" y="2838450"/>
          <p14:tracePt t="25969" x="7531100" y="2857500"/>
          <p14:tracePt t="25986" x="7543800" y="2870200"/>
          <p14:tracePt t="26003" x="7556500" y="2895600"/>
          <p14:tracePt t="26019" x="7575550" y="2908300"/>
          <p14:tracePt t="26036" x="7594600" y="2914650"/>
          <p14:tracePt t="26053" x="7600950" y="2914650"/>
          <p14:tracePt t="26069" x="7613650" y="2914650"/>
          <p14:tracePt t="26086" x="7632700" y="2914650"/>
          <p14:tracePt t="26103" x="7664450" y="2914650"/>
          <p14:tracePt t="26119" x="7696200" y="2914650"/>
          <p14:tracePt t="26136" x="7702550" y="2914650"/>
          <p14:tracePt t="26152" x="7740650" y="2889250"/>
          <p14:tracePt t="26186" x="7740650" y="2882900"/>
          <p14:tracePt t="26202" x="7740650" y="2876550"/>
          <p14:tracePt t="26219" x="7740650" y="2863850"/>
          <p14:tracePt t="26236" x="7740650" y="2838450"/>
          <p14:tracePt t="26252" x="7747000" y="2819400"/>
          <p14:tracePt t="26269" x="7747000" y="2800350"/>
          <p14:tracePt t="26286" x="7747000" y="2787650"/>
          <p14:tracePt t="26302" x="7734300" y="2743200"/>
          <p14:tracePt t="26319" x="7721600" y="2711450"/>
          <p14:tracePt t="26336" x="7708900" y="2686050"/>
          <p14:tracePt t="26352" x="7708900" y="2673350"/>
          <p14:tracePt t="26369" x="7702550" y="2654300"/>
          <p14:tracePt t="26386" x="7664450" y="2622550"/>
          <p14:tracePt t="26402" x="7632700" y="2597150"/>
          <p14:tracePt t="26419" x="7562850" y="2565400"/>
          <p14:tracePt t="26436" x="7550150" y="2559050"/>
          <p14:tracePt t="26452" x="7543800" y="2552700"/>
          <p14:tracePt t="26469" x="7537450" y="2540000"/>
          <p14:tracePt t="26486" x="7512050" y="2508250"/>
          <p14:tracePt t="26502" x="7480300" y="2489200"/>
          <p14:tracePt t="26519" x="7454900" y="2482850"/>
          <p14:tracePt t="26535" x="7448550" y="2476500"/>
          <p14:tracePt t="26569" x="7442200" y="2476500"/>
          <p14:tracePt t="26586" x="7423150" y="2476500"/>
          <p14:tracePt t="26602" x="7404100" y="2476500"/>
          <p14:tracePt t="26635" x="7378700" y="2489200"/>
          <p14:tracePt t="26669" x="7359650" y="2508250"/>
          <p14:tracePt t="26686" x="7359650" y="2514600"/>
          <p14:tracePt t="26702" x="7359650" y="2527300"/>
          <p14:tracePt t="26719" x="7353300" y="2597150"/>
          <p14:tracePt t="26735" x="7353300" y="2609850"/>
          <p14:tracePt t="26752" x="7353300" y="2641600"/>
          <p14:tracePt t="26769" x="7353300" y="2667000"/>
          <p14:tracePt t="26785" x="7359650" y="2692400"/>
          <p14:tracePt t="26802" x="7385050" y="2711450"/>
          <p14:tracePt t="26819" x="7397750" y="2736850"/>
          <p14:tracePt t="26835" x="7397750" y="2743200"/>
          <p14:tracePt t="26852" x="7404100" y="2749550"/>
          <p14:tracePt t="26879" x="7416800" y="2762250"/>
          <p14:tracePt t="26889" x="7423150" y="2768600"/>
          <p14:tracePt t="26902" x="7429500" y="2781300"/>
          <p14:tracePt t="26919" x="7512050" y="2800350"/>
          <p14:tracePt t="26935" x="7531100" y="2813050"/>
          <p14:tracePt t="26952" x="7562850" y="2819400"/>
          <p14:tracePt t="26969" x="7588250" y="2838450"/>
          <p14:tracePt t="26985" x="7594600" y="2838450"/>
          <p14:tracePt t="27002" x="7600950" y="2838450"/>
          <p14:tracePt t="27141" x="7607300" y="2838450"/>
          <p14:tracePt t="27151" x="7613650" y="2838450"/>
          <p14:tracePt t="27177" x="7620000" y="2844800"/>
          <p14:tracePt t="30990" x="7620000" y="2851150"/>
          <p14:tracePt t="30996" x="7632700" y="2851150"/>
          <p14:tracePt t="31009" x="7639050" y="2851150"/>
          <p14:tracePt t="31016" x="7645400" y="2851150"/>
          <p14:tracePt t="31032" x="7670800" y="2844800"/>
          <p14:tracePt t="31049" x="7696200" y="2825750"/>
          <p14:tracePt t="31066" x="7708900" y="2813050"/>
          <p14:tracePt t="31082" x="7740650" y="2781300"/>
          <p14:tracePt t="31099" x="7747000" y="2768600"/>
          <p14:tracePt t="31116" x="7772400" y="2755900"/>
          <p14:tracePt t="31149" x="7772400" y="2749550"/>
          <p14:tracePt t="31198" x="7772400" y="2743200"/>
          <p14:tracePt t="31202" x="7766050" y="2743200"/>
          <p14:tracePt t="31217" x="7753350" y="2743200"/>
          <p14:tracePt t="31221" x="7747000" y="2749550"/>
          <p14:tracePt t="31232" x="7747000" y="2755900"/>
          <p14:tracePt t="31249" x="7727950" y="2768600"/>
          <p14:tracePt t="31265" x="7715250" y="2794000"/>
          <p14:tracePt t="31282" x="7702550" y="2806700"/>
          <p14:tracePt t="31299" x="7689850" y="2825750"/>
          <p14:tracePt t="31316" x="7664450" y="2844800"/>
          <p14:tracePt t="31332" x="7651750" y="2851150"/>
          <p14:tracePt t="31349" x="7639050" y="2870200"/>
          <p14:tracePt t="31383" x="7620000" y="2876550"/>
          <p14:tracePt t="31399" x="7600950" y="2882900"/>
          <p14:tracePt t="31415" x="7575550" y="2889250"/>
          <p14:tracePt t="31432" x="7524750" y="2914650"/>
          <p14:tracePt t="31449" x="7518400" y="2921000"/>
          <p14:tracePt t="31465" x="7493000" y="2933700"/>
          <p14:tracePt t="31499" x="7486650" y="2933700"/>
          <p14:tracePt t="31515" x="7480300" y="2933700"/>
          <p14:tracePt t="31532" x="7480300" y="2940050"/>
          <p14:tracePt t="31559" x="7461250" y="2952750"/>
          <p14:tracePt t="31580" x="7448550" y="2959100"/>
          <p14:tracePt t="31590" x="7442200" y="2971800"/>
          <p14:tracePt t="31626" x="7442200" y="2978150"/>
          <p14:tracePt t="31635" x="7442200" y="2984500"/>
          <p14:tracePt t="31645" x="7423150" y="3022600"/>
          <p14:tracePt t="31676" x="7416800" y="3028950"/>
          <p14:tracePt t="31957" x="7416800" y="3035300"/>
          <p14:tracePt t="31968" x="7416800" y="3041650"/>
          <p14:tracePt t="31974" x="7416800" y="3048000"/>
          <p14:tracePt t="31984" x="7423150" y="3092450"/>
          <p14:tracePt t="31998" x="7435850" y="3105150"/>
          <p14:tracePt t="32015" x="7467600" y="3149600"/>
          <p14:tracePt t="32032" x="7493000" y="3181350"/>
          <p14:tracePt t="32048" x="7505700" y="3194050"/>
          <p14:tracePt t="32065" x="7556500" y="3244850"/>
          <p14:tracePt t="32082" x="7607300" y="3257550"/>
          <p14:tracePt t="32098" x="7658100" y="3257550"/>
          <p14:tracePt t="32115" x="7696200" y="3263900"/>
          <p14:tracePt t="32131" x="7753350" y="3270250"/>
          <p14:tracePt t="32148" x="7797800" y="3270250"/>
          <p14:tracePt t="32165" x="7823200" y="3270250"/>
          <p14:tracePt t="32181" x="7867650" y="3270250"/>
          <p14:tracePt t="32198" x="7937500" y="3251200"/>
          <p14:tracePt t="32215" x="7994650" y="3238500"/>
          <p14:tracePt t="32231" x="8077200" y="3213100"/>
          <p14:tracePt t="32248" x="8096250" y="3213100"/>
          <p14:tracePt t="32265" x="8172450" y="3200400"/>
          <p14:tracePt t="32281" x="8267700" y="3175000"/>
          <p14:tracePt t="32298" x="8331200" y="3162300"/>
          <p14:tracePt t="32315" x="8369300" y="3136900"/>
          <p14:tracePt t="32331" x="8382000" y="3130550"/>
          <p14:tracePt t="32348" x="8388350" y="3117850"/>
          <p14:tracePt t="32365" x="8394700" y="3105150"/>
          <p14:tracePt t="32381" x="8401050" y="3092450"/>
          <p14:tracePt t="32398" x="8407400" y="3067050"/>
          <p14:tracePt t="32415" x="8413750" y="3060700"/>
          <p14:tracePt t="32431" x="8413750" y="3035300"/>
          <p14:tracePt t="32448" x="8413750" y="3016250"/>
          <p14:tracePt t="32465" x="8394700" y="2990850"/>
          <p14:tracePt t="32481" x="8343900" y="2965450"/>
          <p14:tracePt t="32498" x="8286750" y="2940050"/>
          <p14:tracePt t="32515" x="8216900" y="2914650"/>
          <p14:tracePt t="32531" x="8185150" y="2908300"/>
          <p14:tracePt t="32548" x="8083550" y="2889250"/>
          <p14:tracePt t="32565" x="8026400" y="2882900"/>
          <p14:tracePt t="32581" x="7950200" y="2876550"/>
          <p14:tracePt t="32598" x="7867650" y="2863850"/>
          <p14:tracePt t="32614" x="7772400" y="2863850"/>
          <p14:tracePt t="32631" x="7734300" y="2863850"/>
          <p14:tracePt t="32648" x="7715250" y="2863850"/>
          <p14:tracePt t="32664" x="7677150" y="2863850"/>
          <p14:tracePt t="32681" x="7651750" y="2863850"/>
          <p14:tracePt t="32698" x="7581900" y="2863850"/>
          <p14:tracePt t="32714" x="7543800" y="2863850"/>
          <p14:tracePt t="32731" x="7505700" y="2889250"/>
          <p14:tracePt t="32748" x="7416800" y="2927350"/>
          <p14:tracePt t="32764" x="7404100" y="2940050"/>
          <p14:tracePt t="32781" x="7391400" y="2959100"/>
          <p14:tracePt t="32798" x="7385050" y="2978150"/>
          <p14:tracePt t="32814" x="7378700" y="2984500"/>
          <p14:tracePt t="32831" x="7366000" y="2984500"/>
          <p14:tracePt t="32832" x="7366000" y="2997200"/>
          <p14:tracePt t="32848" x="7366000" y="3009900"/>
          <p14:tracePt t="32864" x="7378700" y="3041650"/>
          <p14:tracePt t="32881" x="7397750" y="3067050"/>
          <p14:tracePt t="32898" x="7448550" y="3105150"/>
          <p14:tracePt t="32914" x="7505700" y="3130550"/>
          <p14:tracePt t="32931" x="7550150" y="3149600"/>
          <p14:tracePt t="32948" x="7639050" y="3187700"/>
          <p14:tracePt t="32964" x="7727950" y="3206750"/>
          <p14:tracePt t="32981" x="7823200" y="3238500"/>
          <p14:tracePt t="32998" x="7899400" y="3263900"/>
          <p14:tracePt t="33014" x="7918450" y="3263900"/>
          <p14:tracePt t="33031" x="7981950" y="3263900"/>
          <p14:tracePt t="33048" x="8026400" y="3263900"/>
          <p14:tracePt t="33081" x="8032750" y="3263900"/>
          <p14:tracePt t="33118" x="8039100" y="3263900"/>
          <p14:tracePt t="33128" x="8051800" y="3263900"/>
          <p14:tracePt t="33190" x="8058150" y="3263900"/>
          <p14:tracePt t="33194" x="8064500" y="3263900"/>
          <p14:tracePt t="33204" x="8070850" y="3251200"/>
          <p14:tracePt t="33214" x="8077200" y="3251200"/>
          <p14:tracePt t="33231" x="8077200" y="3244850"/>
          <p14:tracePt t="33247" x="8083550" y="3238500"/>
          <p14:tracePt t="34248" x="8089900" y="3238500"/>
          <p14:tracePt t="34264" x="8096250" y="3238500"/>
          <p14:tracePt t="34436" x="8096250" y="3244850"/>
          <p14:tracePt t="34450" x="8096250" y="3257550"/>
          <p14:tracePt t="34466" x="8096250" y="3263900"/>
          <p14:tracePt t="34476" x="8102600" y="3276600"/>
          <p14:tracePt t="34486" x="8108950" y="3282950"/>
          <p14:tracePt t="34496" x="8108950" y="3289300"/>
          <p14:tracePt t="34513" x="8115300" y="3314700"/>
          <p14:tracePt t="34530" x="8128000" y="3359150"/>
          <p14:tracePt t="34546" x="8140700" y="3378200"/>
          <p14:tracePt t="34563" x="8147050" y="3397250"/>
          <p14:tracePt t="34580" x="8147050" y="3403600"/>
          <p14:tracePt t="34596" x="8153400" y="3416300"/>
          <p14:tracePt t="34630" x="8159750" y="3422650"/>
          <p14:tracePt t="34646" x="8166100" y="3441700"/>
          <p14:tracePt t="34663" x="8172450" y="3460750"/>
          <p14:tracePt t="34680" x="8178800" y="3486150"/>
          <p14:tracePt t="34696" x="8191500" y="3511550"/>
          <p14:tracePt t="34713" x="8216900" y="3562350"/>
          <p14:tracePt t="34730" x="8229600" y="3606800"/>
          <p14:tracePt t="34746" x="8248650" y="3663950"/>
          <p14:tracePt t="34763" x="8261350" y="3714750"/>
          <p14:tracePt t="34780" x="8274050" y="3727450"/>
          <p14:tracePt t="34796" x="8293100" y="3784600"/>
          <p14:tracePt t="34813" x="8293100" y="3790950"/>
          <p14:tracePt t="34830" x="8318500" y="3829050"/>
          <p14:tracePt t="34846" x="8324850" y="3841750"/>
          <p14:tracePt t="34863" x="8324850" y="3860800"/>
          <p14:tracePt t="34880" x="8350250" y="3892550"/>
          <p14:tracePt t="34896" x="8350250" y="3898900"/>
          <p14:tracePt t="34913" x="8356600" y="3930650"/>
          <p14:tracePt t="34929" x="8356600" y="3943350"/>
          <p14:tracePt t="34946" x="8362950" y="3981450"/>
          <p14:tracePt t="34963" x="8369300" y="4006850"/>
          <p14:tracePt t="34979" x="8375650" y="4019550"/>
          <p14:tracePt t="34996" x="8382000" y="4057650"/>
          <p14:tracePt t="35013" x="8388350" y="4083050"/>
          <p14:tracePt t="35030" x="8394700" y="4127500"/>
          <p14:tracePt t="35046" x="8394700" y="4159250"/>
          <p14:tracePt t="35063" x="8394700" y="4171950"/>
          <p14:tracePt t="35096" x="8394700" y="4203700"/>
          <p14:tracePt t="35113" x="8394700" y="4210050"/>
          <p14:tracePt t="35129" x="8394700" y="4229100"/>
          <p14:tracePt t="35146" x="8394700" y="4254500"/>
          <p14:tracePt t="35163" x="8394700" y="4267200"/>
          <p14:tracePt t="35179" x="8394700" y="4279900"/>
          <p14:tracePt t="35196" x="8413750" y="4324350"/>
          <p14:tracePt t="35213" x="8413750" y="4362450"/>
          <p14:tracePt t="35229" x="8426450" y="4413250"/>
          <p14:tracePt t="35246" x="8426450" y="4432300"/>
          <p14:tracePt t="35263" x="8426450" y="4464050"/>
          <p14:tracePt t="35279" x="8426450" y="4495800"/>
          <p14:tracePt t="35296" x="8426450" y="4527550"/>
          <p14:tracePt t="35313" x="8432800" y="4565650"/>
          <p14:tracePt t="35329" x="8432800" y="4578350"/>
          <p14:tracePt t="35346" x="8432800" y="4591050"/>
          <p14:tracePt t="35362" x="8432800" y="4597400"/>
          <p14:tracePt t="35379" x="8432800" y="4603750"/>
          <p14:tracePt t="35396" x="8432800" y="4610100"/>
          <p14:tracePt t="35413" x="8432800" y="4629150"/>
          <p14:tracePt t="35429" x="8432800" y="4660900"/>
          <p14:tracePt t="35446" x="8432800" y="4679950"/>
          <p14:tracePt t="35462" x="8432800" y="4699000"/>
          <p14:tracePt t="35479" x="8432800" y="4724400"/>
          <p14:tracePt t="35496" x="8432800" y="4775200"/>
          <p14:tracePt t="35512" x="8432800" y="4800600"/>
          <p14:tracePt t="35529" x="8432800" y="4826000"/>
          <p14:tracePt t="35546" x="8432800" y="4838700"/>
          <p14:tracePt t="35562" x="8432800" y="4857750"/>
          <p14:tracePt t="35579" x="8432800" y="4870450"/>
          <p14:tracePt t="35596" x="8432800" y="4895850"/>
          <p14:tracePt t="35612" x="8432800" y="4908550"/>
          <p14:tracePt t="35629" x="8432800" y="4933950"/>
          <p14:tracePt t="35646" x="8432800" y="4946650"/>
          <p14:tracePt t="35662" x="8432800" y="4959350"/>
          <p14:tracePt t="35679" x="8432800" y="4984750"/>
          <p14:tracePt t="35696" x="8432800" y="5003800"/>
          <p14:tracePt t="35712" x="8432800" y="5029200"/>
          <p14:tracePt t="35729" x="8432800" y="5048250"/>
          <p14:tracePt t="35746" x="8432800" y="5060950"/>
          <p14:tracePt t="35762" x="8432800" y="5073650"/>
          <p14:tracePt t="35779" x="8432800" y="5086350"/>
          <p14:tracePt t="35796" x="8432800" y="5111750"/>
          <p14:tracePt t="35812" x="8432800" y="5124450"/>
          <p14:tracePt t="35829" x="8432800" y="5130800"/>
          <p14:tracePt t="35846" x="8432800" y="5137150"/>
          <p14:tracePt t="35862" x="8432800" y="5156200"/>
          <p14:tracePt t="35879" x="8432800" y="5162550"/>
          <p14:tracePt t="35895" x="8413750" y="5175250"/>
          <p14:tracePt t="35912" x="8413750" y="5200650"/>
          <p14:tracePt t="35929" x="8413750" y="5213350"/>
          <p14:tracePt t="35945" x="8413750" y="5219700"/>
          <p14:tracePt t="35962" x="8407400" y="5238750"/>
          <p14:tracePt t="35979" x="8401050" y="5257800"/>
          <p14:tracePt t="35995" x="8401050" y="5283200"/>
          <p14:tracePt t="36012" x="8401050" y="5295900"/>
          <p14:tracePt t="36029" x="8401050" y="5302250"/>
          <p14:tracePt t="36045" x="8382000" y="5340350"/>
          <p14:tracePt t="36062" x="8382000" y="5353050"/>
          <p14:tracePt t="36079" x="8382000" y="5378450"/>
          <p14:tracePt t="36095" x="8382000" y="5403850"/>
          <p14:tracePt t="36129" x="8382000" y="5429250"/>
          <p14:tracePt t="36145" x="8375650" y="5454650"/>
          <p14:tracePt t="36162" x="8375650" y="5480050"/>
          <p14:tracePt t="36179" x="8375650" y="5492750"/>
          <p14:tracePt t="36195" x="8375650" y="5499100"/>
          <p14:tracePt t="36212" x="8369300" y="5530850"/>
          <p14:tracePt t="36229" x="8369300" y="5543550"/>
          <p14:tracePt t="36245" x="8369300" y="5562600"/>
          <p14:tracePt t="36262" x="8369300" y="5575300"/>
          <p14:tracePt t="36279" x="8362950" y="5594350"/>
          <p14:tracePt t="36295" x="8362950" y="5613400"/>
          <p14:tracePt t="36328" x="8350250" y="5638800"/>
          <p14:tracePt t="36345" x="8350250" y="5645150"/>
          <p14:tracePt t="36362" x="8350250" y="5664200"/>
          <p14:tracePt t="36378" x="8350250" y="5676900"/>
          <p14:tracePt t="36395" x="8343900" y="5683250"/>
          <p14:tracePt t="36412" x="8343900" y="5708650"/>
          <p14:tracePt t="36428" x="8331200" y="5734050"/>
          <p14:tracePt t="36445" x="8318500" y="5753100"/>
          <p14:tracePt t="36478" x="8312150" y="5765800"/>
          <p14:tracePt t="36495" x="8305800" y="5772150"/>
          <p14:tracePt t="36512" x="8299450" y="5784850"/>
          <p14:tracePt t="36528" x="8293100" y="5803900"/>
          <p14:tracePt t="36545" x="8286750" y="5816600"/>
          <p14:tracePt t="36562" x="8274050" y="5848350"/>
          <p14:tracePt t="36578" x="8274050" y="5861050"/>
          <p14:tracePt t="36595" x="8261350" y="5886450"/>
          <p14:tracePt t="36628" x="8248650" y="5899150"/>
          <p14:tracePt t="36645" x="8242300" y="5924550"/>
          <p14:tracePt t="36662" x="8242300" y="5930900"/>
          <p14:tracePt t="36678" x="8242300" y="5937250"/>
          <p14:tracePt t="36695" x="8242300" y="5949950"/>
          <p14:tracePt t="36712" x="8235950" y="5949950"/>
          <p14:tracePt t="36728" x="8223250" y="5969000"/>
          <p14:tracePt t="36745" x="8223250" y="5975350"/>
          <p14:tracePt t="36762" x="8216900" y="5981700"/>
          <p14:tracePt t="36778" x="8204200" y="6000750"/>
          <p14:tracePt t="36795" x="8197850" y="6019800"/>
          <p14:tracePt t="36811" x="8197850" y="6026150"/>
          <p14:tracePt t="36828" x="8197850" y="6032500"/>
          <p14:tracePt t="36845" x="8185150" y="6045200"/>
          <p14:tracePt t="36878" x="8178800" y="6064250"/>
          <p14:tracePt t="36895" x="8178800" y="6070600"/>
          <p14:tracePt t="36911" x="8178800" y="6076950"/>
          <p14:tracePt t="36928" x="8166100" y="6076950"/>
          <p14:tracePt t="36945" x="8159750" y="6089650"/>
          <p14:tracePt t="36961" x="8159750" y="6096000"/>
          <p14:tracePt t="36978" x="8153400" y="6121400"/>
          <p14:tracePt t="36995" x="8147050" y="6127750"/>
          <p14:tracePt t="37011" x="8140700" y="6146800"/>
          <p14:tracePt t="37028" x="8134350" y="6159500"/>
          <p14:tracePt t="37492" x="8134350" y="6165850"/>
          <p14:tracePt t="37674" x="8134350" y="6172200"/>
          <p14:tracePt t="37738" x="8134350" y="6165850"/>
          <p14:tracePt t="37744" x="8134350" y="6159500"/>
          <p14:tracePt t="37748" x="8134350" y="6146800"/>
          <p14:tracePt t="37761" x="8134350" y="6115050"/>
          <p14:tracePt t="37778" x="8134350" y="6089650"/>
          <p14:tracePt t="37794" x="8134350" y="6076950"/>
          <p14:tracePt t="37828" x="8121650" y="6064250"/>
          <p14:tracePt t="37844" x="8115300" y="6045200"/>
          <p14:tracePt t="37861" x="8115300" y="6038850"/>
          <p14:tracePt t="37877" x="8108950" y="6000750"/>
          <p14:tracePt t="37894" x="8108950" y="5943600"/>
          <p14:tracePt t="37911" x="8102600" y="5873750"/>
          <p14:tracePt t="37927" x="8102600" y="5835650"/>
          <p14:tracePt t="37944" x="8102600" y="5822950"/>
          <p14:tracePt t="37961" x="8089900" y="5784850"/>
          <p14:tracePt t="37977" x="8089900" y="5778500"/>
          <p14:tracePt t="37994" x="8089900" y="5772150"/>
          <p14:tracePt t="38027" x="8089900" y="5753100"/>
          <p14:tracePt t="38044" x="8083550" y="5708650"/>
          <p14:tracePt t="38061" x="8083550" y="5670550"/>
          <p14:tracePt t="38077" x="8064500" y="5619750"/>
          <p14:tracePt t="38094" x="8058150" y="5581650"/>
          <p14:tracePt t="38111" x="8032750" y="5518150"/>
          <p14:tracePt t="38127" x="8026400" y="5505450"/>
          <p14:tracePt t="38144" x="8026400" y="5486400"/>
          <p14:tracePt t="38161" x="8020050" y="5461000"/>
          <p14:tracePt t="38177" x="7994650" y="5448300"/>
          <p14:tracePt t="38194" x="7988300" y="5410200"/>
          <p14:tracePt t="38210" x="7988300" y="5372100"/>
          <p14:tracePt t="38227" x="7988300" y="5340350"/>
          <p14:tracePt t="38244" x="7988300" y="5276850"/>
          <p14:tracePt t="38260" x="7988300" y="5200650"/>
          <p14:tracePt t="38277" x="7975600" y="5162550"/>
          <p14:tracePt t="38294" x="7962900" y="5124450"/>
          <p14:tracePt t="38310" x="7956550" y="5092700"/>
          <p14:tracePt t="38327" x="7956550" y="5086350"/>
          <p14:tracePt t="38344" x="7956550" y="5073650"/>
          <p14:tracePt t="38360" x="7956550" y="5067300"/>
          <p14:tracePt t="38394" x="7950200" y="5054600"/>
          <p14:tracePt t="38410" x="7950200" y="5035550"/>
          <p14:tracePt t="39216" x="7950200" y="5029200"/>
          <p14:tracePt t="39293" x="7969250" y="5029200"/>
          <p14:tracePt t="39309" x="7969250" y="5035550"/>
          <p14:tracePt t="39313" x="7975600" y="5041900"/>
          <p14:tracePt t="39326" x="7988300" y="5054600"/>
          <p14:tracePt t="39343" x="8013700" y="5080000"/>
          <p14:tracePt t="39360" x="8064500" y="5118100"/>
          <p14:tracePt t="39376" x="8191500" y="5156200"/>
          <p14:tracePt t="39393" x="8299450" y="5181600"/>
          <p14:tracePt t="39410" x="8337550" y="5181600"/>
          <p14:tracePt t="39426" x="8362950" y="5181600"/>
          <p14:tracePt t="39465" x="8375650" y="5181600"/>
          <p14:tracePt t="39468" x="8382000" y="5181600"/>
          <p14:tracePt t="39476" x="8394700" y="5168900"/>
          <p14:tracePt t="39493" x="8394700" y="5156200"/>
          <p14:tracePt t="39510" x="8426450" y="5124450"/>
          <p14:tracePt t="39526" x="8464550" y="5092700"/>
          <p14:tracePt t="39543" x="8483600" y="5073650"/>
          <p14:tracePt t="39560" x="8496300" y="5060950"/>
          <p14:tracePt t="39576" x="8496300" y="5054600"/>
          <p14:tracePt t="39593" x="8502650" y="5029200"/>
          <p14:tracePt t="39609" x="8502650" y="5016500"/>
          <p14:tracePt t="39626" x="8502650" y="5003800"/>
          <p14:tracePt t="39643" x="8502650" y="4984750"/>
          <p14:tracePt t="39659" x="8502650" y="4972050"/>
          <p14:tracePt t="39676" x="8483600" y="4946650"/>
          <p14:tracePt t="39693" x="8483600" y="4940300"/>
          <p14:tracePt t="39709" x="8483600" y="4933950"/>
          <p14:tracePt t="39726" x="8464550" y="4921250"/>
          <p14:tracePt t="39743" x="8445500" y="4895850"/>
          <p14:tracePt t="39759" x="8394700" y="4864100"/>
          <p14:tracePt t="39776" x="8388350" y="4851400"/>
          <p14:tracePt t="39793" x="8356600" y="4826000"/>
          <p14:tracePt t="39809" x="8331200" y="4819650"/>
          <p14:tracePt t="39826" x="8280400" y="4794250"/>
          <p14:tracePt t="39843" x="8235950" y="4787900"/>
          <p14:tracePt t="39859" x="8204200" y="4781550"/>
          <p14:tracePt t="39876" x="8153400" y="4781550"/>
          <p14:tracePt t="39893" x="8134350" y="4781550"/>
          <p14:tracePt t="39909" x="8064500" y="4781550"/>
          <p14:tracePt t="39926" x="8039100" y="4787900"/>
          <p14:tracePt t="39943" x="7994650" y="4794250"/>
          <p14:tracePt t="39959" x="7975600" y="4800600"/>
          <p14:tracePt t="39976" x="7956550" y="4800600"/>
          <p14:tracePt t="39993" x="7937500" y="4806950"/>
          <p14:tracePt t="40009" x="7924800" y="4806950"/>
          <p14:tracePt t="40026" x="7912100" y="4813300"/>
          <p14:tracePt t="40043" x="7893050" y="4813300"/>
          <p14:tracePt t="40059" x="7874000" y="4819650"/>
          <p14:tracePt t="40092" x="7867650" y="4826000"/>
          <p14:tracePt t="40109" x="7848600" y="4845050"/>
          <p14:tracePt t="40126" x="7829550" y="4870450"/>
          <p14:tracePt t="40142" x="7823200" y="4870450"/>
          <p14:tracePt t="40159" x="7810500" y="4902200"/>
          <p14:tracePt t="40176" x="7810500" y="4921250"/>
          <p14:tracePt t="40192" x="7804150" y="4927600"/>
          <p14:tracePt t="40209" x="7804150" y="4959350"/>
          <p14:tracePt t="40226" x="7804150" y="4965700"/>
          <p14:tracePt t="40242" x="7804150" y="4972050"/>
          <p14:tracePt t="40259" x="7804150" y="4991100"/>
          <p14:tracePt t="40292" x="7804150" y="5003800"/>
          <p14:tracePt t="40309" x="7810500" y="5010150"/>
          <p14:tracePt t="40326" x="7823200" y="5016500"/>
          <p14:tracePt t="40342" x="7835900" y="5029200"/>
          <p14:tracePt t="40359" x="7854950" y="5035550"/>
          <p14:tracePt t="40376" x="7867650" y="5035550"/>
          <p14:tracePt t="40392" x="7893050" y="5048250"/>
          <p14:tracePt t="40409" x="7924800" y="5060950"/>
          <p14:tracePt t="40426" x="7956550" y="5067300"/>
          <p14:tracePt t="40442" x="7988300" y="5080000"/>
          <p14:tracePt t="40459" x="8007350" y="5086350"/>
          <p14:tracePt t="40476" x="8026400" y="5086350"/>
          <p14:tracePt t="40492" x="8039100" y="5086350"/>
          <p14:tracePt t="40509" x="8108950" y="5092700"/>
          <p14:tracePt t="40526" x="8147050" y="5092700"/>
          <p14:tracePt t="40542" x="8172450" y="5092700"/>
          <p14:tracePt t="40559" x="8204200" y="5092700"/>
          <p14:tracePt t="40599" x="8210550" y="5092700"/>
          <p14:tracePt t="40609" x="8223250" y="5092700"/>
          <p14:tracePt t="40625" x="8248650" y="5086350"/>
          <p14:tracePt t="40642" x="8255000" y="5080000"/>
          <p14:tracePt t="40659" x="8280400" y="5067300"/>
          <p14:tracePt t="40675" x="8299450" y="5054600"/>
          <p14:tracePt t="40709" x="8312150" y="5048250"/>
          <p14:tracePt t="40725" x="8318500" y="5035550"/>
          <p14:tracePt t="40742" x="8331200" y="5029200"/>
          <p14:tracePt t="40759" x="8331200" y="5022850"/>
          <p14:tracePt t="40775" x="8343900" y="5010150"/>
          <p14:tracePt t="40792" x="8356600" y="4984750"/>
          <p14:tracePt t="40809" x="8356600" y="4978400"/>
          <p14:tracePt t="40861" x="8362950" y="4965700"/>
          <p14:tracePt t="40883" x="8369300" y="4965700"/>
          <p14:tracePt t="40893" x="8369300" y="4946650"/>
          <p14:tracePt t="40903" x="8369300" y="4940300"/>
          <p14:tracePt t="40923" x="8369300" y="4933950"/>
          <p14:tracePt t="40933" x="8369300" y="4927600"/>
          <p14:tracePt t="40943" x="8369300" y="4921250"/>
          <p14:tracePt t="40959" x="8369300" y="4914900"/>
          <p14:tracePt t="40975" x="8369300" y="4895850"/>
          <p14:tracePt t="40992" x="8369300" y="4889500"/>
          <p14:tracePt t="41009" x="8362950" y="4876800"/>
          <p14:tracePt t="41025" x="8362950" y="4851400"/>
          <p14:tracePt t="41042" x="8343900" y="4838700"/>
          <p14:tracePt t="41075" x="8343900" y="4826000"/>
          <p14:tracePt t="41092" x="8312150" y="4813300"/>
          <p14:tracePt t="41108" x="8305800" y="4813300"/>
          <p14:tracePt t="41125" x="8267700" y="4806950"/>
          <p14:tracePt t="41142" x="8261350" y="4800600"/>
          <p14:tracePt t="41158" x="8242300" y="4794250"/>
          <p14:tracePt t="41175" x="8204200" y="4781550"/>
          <p14:tracePt t="41192" x="8140700" y="4781550"/>
          <p14:tracePt t="41209" x="8077200" y="4781550"/>
          <p14:tracePt t="41225" x="8070850" y="4781550"/>
          <p14:tracePt t="41242" x="8020050" y="4781550"/>
          <p14:tracePt t="41258" x="7994650" y="4781550"/>
          <p14:tracePt t="41275" x="7956550" y="4787900"/>
          <p14:tracePt t="41292" x="7918450" y="4794250"/>
          <p14:tracePt t="41308" x="7912100" y="4794250"/>
          <p14:tracePt t="41325" x="7854950" y="4826000"/>
          <p14:tracePt t="41342" x="7835900" y="4838700"/>
          <p14:tracePt t="41358" x="7785100" y="4851400"/>
          <p14:tracePt t="41375" x="7727950" y="4864100"/>
          <p14:tracePt t="41392" x="7658100" y="4883150"/>
          <p14:tracePt t="41408" x="7620000" y="4889500"/>
          <p14:tracePt t="41425" x="7600950" y="4895850"/>
          <p14:tracePt t="41442" x="7594600" y="4895850"/>
          <p14:tracePt t="41458" x="7588250" y="4902200"/>
          <p14:tracePt t="41475" x="7581900" y="4914900"/>
          <p14:tracePt t="41491" x="7575550" y="4921250"/>
          <p14:tracePt t="41508" x="7569200" y="4927600"/>
          <p14:tracePt t="41525" x="7556500" y="4959350"/>
          <p14:tracePt t="41541" x="7556500" y="4972050"/>
          <p14:tracePt t="41558" x="7556500" y="4991100"/>
          <p14:tracePt t="41575" x="7556500" y="5016500"/>
          <p14:tracePt t="41591" x="7556500" y="5022850"/>
          <p14:tracePt t="41608" x="7556500" y="5035550"/>
          <p14:tracePt t="41625" x="7556500" y="5054600"/>
          <p14:tracePt t="41641" x="7562850" y="5067300"/>
          <p14:tracePt t="41658" x="7569200" y="5073650"/>
          <p14:tracePt t="41675" x="7600950" y="5092700"/>
          <p14:tracePt t="41692" x="7639050" y="5111750"/>
          <p14:tracePt t="41708" x="7658100" y="5118100"/>
          <p14:tracePt t="41725" x="7702550" y="5143500"/>
          <p14:tracePt t="41741" x="7727950" y="5149850"/>
          <p14:tracePt t="41758" x="7753350" y="5162550"/>
          <p14:tracePt t="41775" x="7759700" y="5162550"/>
          <p14:tracePt t="41791" x="7766050" y="5168900"/>
          <p14:tracePt t="41808" x="7785100" y="5168900"/>
          <p14:tracePt t="41825" x="7810500" y="5168900"/>
          <p14:tracePt t="41841" x="7842250" y="5168900"/>
          <p14:tracePt t="41858" x="7861300" y="5168900"/>
          <p14:tracePt t="41875" x="7874000" y="5168900"/>
          <p14:tracePt t="41891" x="7886700" y="5168900"/>
          <p14:tracePt t="41908" x="7893050" y="5168900"/>
          <p14:tracePt t="41925" x="7899400" y="5168900"/>
          <p14:tracePt t="41941" x="7924800" y="5168900"/>
          <p14:tracePt t="41958" x="7943850" y="5168900"/>
          <p14:tracePt t="41974" x="8001000" y="5168900"/>
          <p14:tracePt t="41991" x="8020050" y="5168900"/>
          <p14:tracePt t="42008" x="8026400" y="5168900"/>
          <p14:tracePt t="42024" x="8039100" y="5168900"/>
          <p14:tracePt t="42058" x="8045450" y="5168900"/>
          <p14:tracePt t="42074" x="8058150" y="5168900"/>
          <p14:tracePt t="42091" x="8096250" y="5168900"/>
          <p14:tracePt t="42108" x="8185150" y="5149850"/>
          <p14:tracePt t="42124" x="8229600" y="5137150"/>
          <p14:tracePt t="42141" x="8248650" y="5137150"/>
          <p14:tracePt t="42158" x="8255000" y="5130800"/>
          <p14:tracePt t="42899" x="8261350" y="5130800"/>
          <p14:tracePt t="43001" x="8255000" y="5130800"/>
          <p14:tracePt t="43021" x="8235950" y="5130800"/>
          <p14:tracePt t="43035" x="8216900" y="5130800"/>
          <p14:tracePt t="43045" x="8210550" y="5130800"/>
          <p14:tracePt t="43051" x="8191500" y="5130800"/>
          <p14:tracePt t="43061" x="8159750" y="5143500"/>
          <p14:tracePt t="43074" x="8147050" y="5143500"/>
          <p14:tracePt t="43090" x="8108950" y="5143500"/>
          <p14:tracePt t="43107" x="8051800" y="5149850"/>
          <p14:tracePt t="43124" x="8020050" y="5149850"/>
          <p14:tracePt t="43140" x="8013700" y="5149850"/>
          <p14:tracePt t="43157" x="7905750" y="5130800"/>
          <p14:tracePt t="43174" x="7874000" y="5130800"/>
          <p14:tracePt t="43190" x="7835900" y="5118100"/>
          <p14:tracePt t="43207" x="7810500" y="5111750"/>
          <p14:tracePt t="43224" x="7804150" y="5099050"/>
          <p14:tracePt t="43240" x="7791450" y="5092700"/>
          <p14:tracePt t="43257" x="7791450" y="5086350"/>
          <p14:tracePt t="43274" x="7785100" y="5073650"/>
          <p14:tracePt t="43290" x="7778750" y="5073650"/>
          <p14:tracePt t="43307" x="7772400" y="5067300"/>
          <p14:tracePt t="43323" x="7772400" y="5060950"/>
          <p14:tracePt t="43409" x="7772400" y="5048250"/>
          <p14:tracePt t="43420" x="7772400" y="5041900"/>
          <p14:tracePt t="43430" x="7772400" y="5035550"/>
          <p14:tracePt t="43440" x="7772400" y="5029200"/>
          <p14:tracePt t="43459" x="7778750" y="5022850"/>
          <p14:tracePt t="43473" x="7785100" y="5022850"/>
          <p14:tracePt t="43499" x="7791450" y="5010150"/>
          <p14:tracePt t="43585" x="7797800" y="5003800"/>
          <p14:tracePt t="43621" x="7810500" y="5003800"/>
          <p14:tracePt t="43625" x="7816850" y="5003800"/>
          <p14:tracePt t="43647" x="7816850" y="5010150"/>
          <p14:tracePt t="43661" x="7823200" y="5010150"/>
          <p14:tracePt t="43677" x="7829550" y="5010150"/>
          <p14:tracePt t="43737" x="7829550" y="5016500"/>
          <p14:tracePt t="43747" x="7835900" y="5016500"/>
          <p14:tracePt t="43757" x="7842250" y="5016500"/>
          <p14:tracePt t="43763" x="7848600" y="5022850"/>
          <p14:tracePt t="43773" x="7854950" y="5029200"/>
          <p14:tracePt t="43790" x="7867650" y="5029200"/>
          <p14:tracePt t="43807" x="7874000" y="5035550"/>
          <p14:tracePt t="43823" x="7886700" y="5048250"/>
          <p14:tracePt t="43840" x="7893050" y="5054600"/>
          <p14:tracePt t="43857" x="7905750" y="5067300"/>
          <p14:tracePt t="43933" x="7912100" y="5067300"/>
          <p14:tracePt t="43963" x="7924800" y="5067300"/>
          <p14:tracePt t="44019" x="7931150" y="5067300"/>
          <p14:tracePt t="44039" x="7937500" y="5060950"/>
          <p14:tracePt t="44045" x="7950200" y="5060950"/>
          <p14:tracePt t="44056" x="7950200" y="5054600"/>
          <p14:tracePt t="44125" x="7950200" y="5048250"/>
          <p14:tracePt t="44261" x="7956550" y="5041900"/>
          <p14:tracePt t="44333" x="7962900" y="5041900"/>
          <p14:tracePt t="44343" x="7969250" y="5041900"/>
          <p14:tracePt t="44353" x="7975600" y="5041900"/>
          <p14:tracePt t="44363" x="7981950" y="5041900"/>
          <p14:tracePt t="44373" x="7994650" y="5041900"/>
          <p14:tracePt t="44389" x="8020050" y="5054600"/>
          <p14:tracePt t="44406" x="8039100" y="5060950"/>
          <p14:tracePt t="44423" x="8051800" y="5067300"/>
          <p14:tracePt t="44424" x="8058150" y="5067300"/>
          <p14:tracePt t="44439" x="8070850" y="5067300"/>
          <p14:tracePt t="44459" x="8077200" y="5067300"/>
          <p14:tracePt t="44473" x="8083550" y="5067300"/>
          <p14:tracePt t="44519" x="8096250" y="5067300"/>
          <p14:tracePt t="44529" x="8108950" y="5067300"/>
          <p14:tracePt t="44570" x="8121650" y="5067300"/>
          <p14:tracePt t="44585" x="8134350" y="5067300"/>
          <p14:tracePt t="44595" x="8140700" y="5067300"/>
          <p14:tracePt t="44609" x="8147050" y="5067300"/>
          <p14:tracePt t="44619" x="8153400" y="5067300"/>
          <p14:tracePt t="44629" x="8159750" y="5067300"/>
          <p14:tracePt t="44639" x="8166100" y="5067300"/>
          <p14:tracePt t="44686" x="8172450" y="5054600"/>
          <p14:tracePt t="44692" x="8185150" y="5048250"/>
          <p14:tracePt t="45084" x="8185150" y="5054600"/>
          <p14:tracePt t="45093" x="8178800" y="5060950"/>
          <p14:tracePt t="45099" x="8178800" y="5067300"/>
          <p14:tracePt t="45109" x="8166100" y="5105400"/>
          <p14:tracePt t="45122" x="8166100" y="5111750"/>
          <p14:tracePt t="45139" x="8153400" y="5149850"/>
          <p14:tracePt t="45156" x="8140700" y="5175250"/>
          <p14:tracePt t="45172" x="8134350" y="5187950"/>
          <p14:tracePt t="45189" x="8128000" y="5219700"/>
          <p14:tracePt t="45206" x="8108950" y="5251450"/>
          <p14:tracePt t="45222" x="8096250" y="5270500"/>
          <p14:tracePt t="45239" x="8083550" y="5283200"/>
          <p14:tracePt t="45255" x="8083550" y="5295900"/>
          <p14:tracePt t="45289" x="8083550" y="5302250"/>
          <p14:tracePt t="45305" x="8070850" y="5314950"/>
          <p14:tracePt t="45322" x="8064500" y="5321300"/>
          <p14:tracePt t="45339" x="8058150" y="5346700"/>
          <p14:tracePt t="45355" x="8045450" y="5372100"/>
          <p14:tracePt t="45372" x="8032750" y="5391150"/>
          <p14:tracePt t="45389" x="8026400" y="5403850"/>
          <p14:tracePt t="45405" x="8020050" y="5416550"/>
          <p14:tracePt t="45439" x="8020050" y="5429250"/>
          <p14:tracePt t="45467" x="8039100" y="5429250"/>
          <p14:tracePt t="45472" x="8051800" y="5429250"/>
          <p14:tracePt t="45489" x="8096250" y="5429250"/>
          <p14:tracePt t="45505" x="8153400" y="5429250"/>
          <p14:tracePt t="45522" x="8172450" y="5429250"/>
          <p14:tracePt t="45539" x="8197850" y="5441950"/>
          <p14:tracePt t="45555" x="8204200" y="5441950"/>
          <p14:tracePt t="45941" x="8210550" y="5441950"/>
          <p14:tracePt t="46174" x="8223250" y="5441950"/>
          <p14:tracePt t="46346" x="8229600" y="5441950"/>
          <p14:tracePt t="46654" x="8235950" y="5441950"/>
          <p14:tracePt t="46880" x="8242300" y="5441950"/>
          <p14:tracePt t="46950" x="8248650" y="5441950"/>
          <p14:tracePt t="46970" x="8261350" y="5435600"/>
          <p14:tracePt t="47002" x="8274050" y="5435600"/>
          <p14:tracePt t="47012" x="8286750" y="5429250"/>
          <p14:tracePt t="47032" x="8286750" y="5422900"/>
          <p14:tracePt t="47234" x="8286750" y="5429250"/>
          <p14:tracePt t="47244" x="8274050" y="5435600"/>
          <p14:tracePt t="47248" x="8267700" y="5435600"/>
          <p14:tracePt t="47254" x="8255000" y="5441950"/>
          <p14:tracePt t="47271" x="8210550" y="5454650"/>
          <p14:tracePt t="47287" x="8197850" y="5454650"/>
          <p14:tracePt t="47304" x="8140700" y="5480050"/>
          <p14:tracePt t="47321" x="8121650" y="5486400"/>
          <p14:tracePt t="47337" x="8089900" y="5499100"/>
          <p14:tracePt t="47354" x="8070850" y="5511800"/>
          <p14:tracePt t="47371" x="8039100" y="5530850"/>
          <p14:tracePt t="47387" x="8007350" y="5543550"/>
          <p14:tracePt t="47404" x="7981950" y="5562600"/>
          <p14:tracePt t="47421" x="7956550" y="5575300"/>
          <p14:tracePt t="47437" x="7924800" y="5588000"/>
          <p14:tracePt t="47454" x="7912100" y="5600700"/>
          <p14:tracePt t="47471" x="7886700" y="5613400"/>
          <p14:tracePt t="47487" x="7880350" y="5632450"/>
          <p14:tracePt t="47504" x="7867650" y="5638800"/>
          <p14:tracePt t="47521" x="7854950" y="5651500"/>
          <p14:tracePt t="47537" x="7854950" y="5657850"/>
          <p14:tracePt t="47554" x="7835900" y="5683250"/>
          <p14:tracePt t="47570" x="7835900" y="5689600"/>
          <p14:tracePt t="47587" x="7835900" y="5708650"/>
          <p14:tracePt t="47604" x="7835900" y="5721350"/>
          <p14:tracePt t="47620" x="7835900" y="5727700"/>
          <p14:tracePt t="47637" x="7835900" y="5746750"/>
          <p14:tracePt t="47654" x="7835900" y="5765800"/>
          <p14:tracePt t="47670" x="7842250" y="5772150"/>
          <p14:tracePt t="47687" x="7848600" y="5778500"/>
          <p14:tracePt t="47738" x="7854950" y="5778500"/>
          <p14:tracePt t="47752" x="7861300" y="5784850"/>
          <p14:tracePt t="47762" x="7867650" y="5784850"/>
          <p14:tracePt t="47772" x="7880350" y="5791200"/>
          <p14:tracePt t="47788" x="7886700" y="5791200"/>
          <p14:tracePt t="47804" x="7893050" y="5791200"/>
          <p14:tracePt t="47874" x="7899400" y="5791200"/>
          <p14:tracePt t="47884" x="7905750" y="5791200"/>
          <p14:tracePt t="47894" x="7918450" y="5791200"/>
          <p14:tracePt t="47904" x="7924800" y="5791200"/>
          <p14:tracePt t="48070" x="7931150" y="5791200"/>
          <p14:tracePt t="48090" x="7943850" y="5791200"/>
          <p14:tracePt t="48110" x="7956550" y="5791200"/>
          <p14:tracePt t="48166" x="7962900" y="5791200"/>
          <p14:tracePt t="48202" x="7975600" y="5791200"/>
          <p14:tracePt t="48216" x="7981950" y="5791200"/>
          <p14:tracePt t="48222" x="7988300" y="5791200"/>
          <p14:tracePt t="48232" x="8001000" y="5791200"/>
          <p14:tracePt t="48237" x="8007350" y="5791200"/>
          <p14:tracePt t="48253" x="8013700" y="5791200"/>
          <p14:tracePt t="48270" x="8020050" y="5791200"/>
          <p14:tracePt t="48287" x="8032750" y="5791200"/>
          <p14:tracePt t="48322" x="8039100" y="5791200"/>
          <p14:tracePt t="48338" x="8045450" y="5791200"/>
          <p14:tracePt t="48352" x="8051800" y="5791200"/>
          <p14:tracePt t="48374" x="8058150" y="5791200"/>
          <p14:tracePt t="48388" x="8064500" y="5791200"/>
          <p14:tracePt t="48394" x="8064500" y="5784850"/>
          <p14:tracePt t="48403" x="8077200" y="5784850"/>
          <p14:tracePt t="48420" x="8089900" y="5778500"/>
          <p14:tracePt t="48437" x="8108950" y="5772150"/>
          <p14:tracePt t="48453" x="8115300" y="5772150"/>
          <p14:tracePt t="48470" x="8128000" y="5765800"/>
          <p14:tracePt t="48503" x="8134350" y="5759450"/>
          <p14:tracePt t="48544" x="8140700" y="5753100"/>
          <p14:tracePt t="48616" x="8147050" y="5753100"/>
          <p14:tracePt t="48636" x="8159750" y="5740400"/>
          <p14:tracePt t="48656" x="8166100" y="5740400"/>
          <p14:tracePt t="48792" x="8172450" y="5740400"/>
          <p14:tracePt t="48802" x="8185150" y="5740400"/>
          <p14:tracePt t="48822" x="8197850" y="5740400"/>
          <p14:tracePt t="48828" x="8204200" y="5740400"/>
          <p14:tracePt t="48838" x="8210550" y="5740400"/>
          <p14:tracePt t="48853" x="8216900" y="5740400"/>
          <p14:tracePt t="48902" x="8223250" y="5740400"/>
          <p14:tracePt t="48912" x="8229600" y="5746750"/>
          <p14:tracePt t="48919" x="8242300" y="5759450"/>
          <p14:tracePt t="48948" x="8255000" y="5765800"/>
          <p14:tracePt t="48964" x="8261350" y="5765800"/>
          <p14:tracePt t="48974" x="8267700" y="5765800"/>
          <p14:tracePt t="48986" x="8280400" y="5772150"/>
          <p14:tracePt t="49003" x="8280400" y="5778500"/>
          <p14:tracePt t="49019" x="8299450" y="5778500"/>
          <p14:tracePt t="49036" x="8305800" y="5778500"/>
          <p14:tracePt t="49104" x="8312150" y="5778500"/>
          <p14:tracePt t="49120" x="8318500" y="5778500"/>
          <p14:tracePt t="49134" x="8324850" y="5778500"/>
          <p14:tracePt t="49144" x="8337550" y="5778500"/>
          <p14:tracePt t="49160" x="8350250" y="5778500"/>
          <p14:tracePt t="49169" x="8356600" y="5778500"/>
          <p14:tracePt t="49186" x="8382000" y="5778500"/>
          <p14:tracePt t="49203" x="8388350" y="5778500"/>
          <p14:tracePt t="49236" x="8407400" y="5778500"/>
          <p14:tracePt t="49418" x="8413750" y="5778500"/>
          <p14:tracePt t="49816" x="8407400" y="5778500"/>
          <p14:tracePt t="49830" x="8401050" y="5778500"/>
          <p14:tracePt t="49850" x="8388350" y="5778500"/>
          <p14:tracePt t="49860" x="8362950" y="5778500"/>
          <p14:tracePt t="49869" x="8356600" y="5778500"/>
          <p14:tracePt t="49885" x="8343900" y="5778500"/>
          <p14:tracePt t="49902" x="8293100" y="5778500"/>
          <p14:tracePt t="49919" x="8280400" y="5784850"/>
          <p14:tracePt t="49935" x="8261350" y="5784850"/>
          <p14:tracePt t="49952" x="8248650" y="5784850"/>
          <p14:tracePt t="49969" x="8216900" y="5784850"/>
          <p14:tracePt t="49985" x="8185150" y="5784850"/>
          <p14:tracePt t="50002" x="8166100" y="5784850"/>
          <p14:tracePt t="50019" x="8108950" y="5765800"/>
          <p14:tracePt t="50035" x="8089900" y="5740400"/>
          <p14:tracePt t="50052" x="8058150" y="5702300"/>
          <p14:tracePt t="50069" x="8007350" y="5638800"/>
          <p14:tracePt t="50085" x="7994650" y="5619750"/>
          <p14:tracePt t="50102" x="7943850" y="5562600"/>
          <p14:tracePt t="50119" x="7924800" y="5556250"/>
          <p14:tracePt t="50158" x="7918450" y="5556250"/>
          <p14:tracePt t="50169" x="7912100" y="5549900"/>
          <p14:tracePt t="50185" x="7905750" y="5499100"/>
          <p14:tracePt t="50202" x="7880350" y="5448300"/>
          <p14:tracePt t="50219" x="7874000" y="5422900"/>
          <p14:tracePt t="50235" x="7874000" y="5391150"/>
          <p14:tracePt t="50252" x="7874000" y="5365750"/>
          <p14:tracePt t="50269" x="7874000" y="5353050"/>
          <p14:tracePt t="50285" x="7874000" y="5340350"/>
          <p14:tracePt t="50302" x="7874000" y="5314950"/>
          <p14:tracePt t="50318" x="7886700" y="5270500"/>
          <p14:tracePt t="50335" x="7924800" y="5238750"/>
          <p14:tracePt t="50352" x="7981950" y="5207000"/>
          <p14:tracePt t="50368" x="7994650" y="5187950"/>
          <p14:tracePt t="50385" x="8032750" y="5175250"/>
          <p14:tracePt t="50402" x="8051800" y="5143500"/>
          <p14:tracePt t="50456" x="8058150" y="5143500"/>
          <p14:tracePt t="50562" x="8058150" y="5137150"/>
          <p14:tracePt t="50588" x="8045450" y="5137150"/>
          <p14:tracePt t="50592" x="8039100" y="5137150"/>
          <p14:tracePt t="50602" x="8026400" y="5137150"/>
          <p14:tracePt t="50618" x="7994650" y="5137150"/>
          <p14:tracePt t="50635" x="7969250" y="5162550"/>
          <p14:tracePt t="50652" x="7937500" y="5187950"/>
          <p14:tracePt t="50668" x="7912100" y="5238750"/>
          <p14:tracePt t="50685" x="7912100" y="5264150"/>
          <p14:tracePt t="50702" x="7912100" y="5321300"/>
          <p14:tracePt t="50718" x="7912100" y="5365750"/>
          <p14:tracePt t="50735" x="7918450" y="5403850"/>
          <p14:tracePt t="50752" x="7937500" y="5448300"/>
          <p14:tracePt t="50768" x="7956550" y="5486400"/>
          <p14:tracePt t="50785" x="7969250" y="5524500"/>
          <p14:tracePt t="50802" x="7994650" y="5568950"/>
          <p14:tracePt t="50818" x="8026400" y="5613400"/>
          <p14:tracePt t="50835" x="8039100" y="5638800"/>
          <p14:tracePt t="50851" x="8051800" y="5651500"/>
          <p14:tracePt t="50868" x="8077200" y="5683250"/>
          <p14:tracePt t="50885" x="8108950" y="5715000"/>
          <p14:tracePt t="50902" x="8140700" y="5734050"/>
          <p14:tracePt t="50918" x="8166100" y="5753100"/>
          <p14:tracePt t="50966" x="8172450" y="5753100"/>
          <p14:tracePt t="50990" x="8178800" y="5753100"/>
          <p14:tracePt t="50996" x="8185150" y="5753100"/>
          <p14:tracePt t="51016" x="8191500" y="5759450"/>
          <p14:tracePt t="51152" x="8191500" y="5753100"/>
          <p14:tracePt t="51158" x="8185150" y="5753100"/>
          <p14:tracePt t="51168" x="8185150" y="5740400"/>
          <p14:tracePt t="51185" x="8153400" y="5708650"/>
          <p14:tracePt t="51201" x="8140700" y="5676900"/>
          <p14:tracePt t="51218" x="8134350" y="5664200"/>
          <p14:tracePt t="51235" x="8096250" y="5562600"/>
          <p14:tracePt t="51251" x="8089900" y="5524500"/>
          <p14:tracePt t="51268" x="8089900" y="5492750"/>
          <p14:tracePt t="51285" x="8083550" y="5448300"/>
          <p14:tracePt t="51301" x="8051800" y="5353050"/>
          <p14:tracePt t="51318" x="8045450" y="5295900"/>
          <p14:tracePt t="51334" x="8039100" y="5270500"/>
          <p14:tracePt t="51351" x="8039100" y="5238750"/>
          <p14:tracePt t="51368" x="8039100" y="5200650"/>
          <p14:tracePt t="51384" x="8051800" y="5137150"/>
          <p14:tracePt t="51401" x="8070850" y="5111750"/>
          <p14:tracePt t="51418" x="8089900" y="5080000"/>
          <p14:tracePt t="51434" x="8121650" y="5067300"/>
          <p14:tracePt t="51468" x="8134350" y="5060950"/>
          <p14:tracePt t="51593" x="8134350" y="5054600"/>
          <p14:tracePt t="51603" x="8134350" y="5048250"/>
          <p14:tracePt t="51612" x="8128000" y="5048250"/>
          <p14:tracePt t="51622" x="8096250" y="5048250"/>
          <p14:tracePt t="51634" x="8083550" y="5048250"/>
          <p14:tracePt t="51651" x="8032750" y="5048250"/>
          <p14:tracePt t="51668" x="7969250" y="5054600"/>
          <p14:tracePt t="51684" x="7931150" y="5073650"/>
          <p14:tracePt t="51701" x="7918450" y="5080000"/>
          <p14:tracePt t="51718" x="7880350" y="5111750"/>
          <p14:tracePt t="51734" x="7848600" y="5168900"/>
          <p14:tracePt t="51751" x="7829550" y="5226050"/>
          <p14:tracePt t="51768" x="7804150" y="5289550"/>
          <p14:tracePt t="51784" x="7785100" y="5372100"/>
          <p14:tracePt t="51801" x="7785100" y="5416550"/>
          <p14:tracePt t="51818" x="7785100" y="5448300"/>
          <p14:tracePt t="51834" x="7791450" y="5524500"/>
          <p14:tracePt t="51851" x="7816850" y="5594350"/>
          <p14:tracePt t="51867" x="7848600" y="5670550"/>
          <p14:tracePt t="51884" x="7880350" y="5715000"/>
          <p14:tracePt t="51901" x="7886700" y="5734050"/>
          <p14:tracePt t="51917" x="7905750" y="5753100"/>
          <p14:tracePt t="51918" x="7924800" y="5765800"/>
          <p14:tracePt t="51934" x="7931150" y="5765800"/>
          <p14:tracePt t="51951" x="7956550" y="5803900"/>
          <p14:tracePt t="51967" x="7969250" y="5816600"/>
          <p14:tracePt t="51984" x="7994650" y="5829300"/>
          <p14:tracePt t="52001" x="8001000" y="5835650"/>
          <p14:tracePt t="52017" x="8007350" y="5835650"/>
          <p14:tracePt t="52034" x="8013700" y="5842000"/>
          <p14:tracePt t="52308" x="8001000" y="5835650"/>
          <p14:tracePt t="52312" x="7981950" y="5829300"/>
          <p14:tracePt t="52323" x="7950200" y="5784850"/>
          <p14:tracePt t="52334" x="7937500" y="5772150"/>
          <p14:tracePt t="52350" x="7842250" y="5702300"/>
          <p14:tracePt t="52367" x="7791450" y="5645150"/>
          <p14:tracePt t="52384" x="7778750" y="5619750"/>
          <p14:tracePt t="52400" x="7734300" y="5549900"/>
          <p14:tracePt t="52417" x="7715250" y="5511800"/>
          <p14:tracePt t="52434" x="7696200" y="5461000"/>
          <p14:tracePt t="52435" x="7683500" y="5441950"/>
          <p14:tracePt t="52450" x="7670800" y="5416550"/>
          <p14:tracePt t="52467" x="7670800" y="5378450"/>
          <p14:tracePt t="52484" x="7670800" y="5359400"/>
          <p14:tracePt t="52500" x="7670800" y="5219700"/>
          <p14:tracePt t="52517" x="7708900" y="5156200"/>
          <p14:tracePt t="52534" x="7766050" y="5080000"/>
          <p14:tracePt t="52550" x="7816850" y="5003800"/>
          <p14:tracePt t="52567" x="7848600" y="4953000"/>
          <p14:tracePt t="52584" x="7880350" y="4914900"/>
          <p14:tracePt t="52600" x="7893050" y="4895850"/>
          <p14:tracePt t="52617" x="7905750" y="4876800"/>
          <p14:tracePt t="52798" x="7893050" y="4876800"/>
          <p14:tracePt t="52808" x="7854950" y="4883150"/>
          <p14:tracePt t="52812" x="7842250" y="4889500"/>
          <p14:tracePt t="52823" x="7810500" y="4914900"/>
          <p14:tracePt t="52833" x="7797800" y="4927600"/>
          <p14:tracePt t="52850" x="7753350" y="4991100"/>
          <p14:tracePt t="52867" x="7727950" y="5035550"/>
          <p14:tracePt t="52883" x="7721600" y="5067300"/>
          <p14:tracePt t="52900" x="7715250" y="5111750"/>
          <p14:tracePt t="52917" x="7696200" y="5207000"/>
          <p14:tracePt t="52933" x="7689850" y="5314950"/>
          <p14:tracePt t="52950" x="7677150" y="5410200"/>
          <p14:tracePt t="52967" x="7677150" y="5429250"/>
          <p14:tracePt t="52983" x="7677150" y="5505450"/>
          <p14:tracePt t="53000" x="7677150" y="5581650"/>
          <p14:tracePt t="53017" x="7702550" y="5638800"/>
          <p14:tracePt t="53033" x="7734300" y="5683250"/>
          <p14:tracePt t="53050" x="7753350" y="5695950"/>
          <p14:tracePt t="53067" x="7791450" y="5740400"/>
          <p14:tracePt t="53083" x="7804150" y="5753100"/>
          <p14:tracePt t="53100" x="7829550" y="5759450"/>
          <p14:tracePt t="53117" x="7835900" y="5778500"/>
          <p14:tracePt t="53133" x="7854950" y="5784850"/>
          <p14:tracePt t="53150" x="7861300" y="5791200"/>
          <p14:tracePt t="53166" x="7874000" y="5791200"/>
          <p14:tracePt t="53183" x="7874000" y="5797550"/>
          <p14:tracePt t="53200" x="7880350" y="5803900"/>
          <p14:tracePt t="53243" x="7886700" y="5803900"/>
          <p14:tracePt t="53389" x="7880350" y="5803900"/>
          <p14:tracePt t="53403" x="7867650" y="5803900"/>
          <p14:tracePt t="53412" x="7835900" y="5797550"/>
          <p14:tracePt t="53419" x="7829550" y="5791200"/>
          <p14:tracePt t="53433" x="7797800" y="5772150"/>
          <p14:tracePt t="53450" x="7778750" y="5759450"/>
          <p14:tracePt t="53467" x="7727950" y="5695950"/>
          <p14:tracePt t="53483" x="7683500" y="5651500"/>
          <p14:tracePt t="53500" x="7664450" y="5600700"/>
          <p14:tracePt t="53516" x="7658100" y="5530850"/>
          <p14:tracePt t="53533" x="7658100" y="5511800"/>
          <p14:tracePt t="53549" x="7658100" y="5416550"/>
          <p14:tracePt t="53566" x="7658100" y="5372100"/>
          <p14:tracePt t="53583" x="7658100" y="5334000"/>
          <p14:tracePt t="53600" x="7658100" y="5283200"/>
          <p14:tracePt t="53616" x="7677150" y="5194300"/>
          <p14:tracePt t="53633" x="7702550" y="5124450"/>
          <p14:tracePt t="53650" x="7715250" y="5073650"/>
          <p14:tracePt t="53666" x="7759700" y="4991100"/>
          <p14:tracePt t="53683" x="7778750" y="4959350"/>
          <p14:tracePt t="53699" x="7810500" y="4908550"/>
          <p14:tracePt t="53716" x="7829550" y="4864100"/>
          <p14:tracePt t="53733" x="7842250" y="4851400"/>
          <p14:tracePt t="53749" x="7854950" y="4819650"/>
          <p14:tracePt t="53766" x="7867650" y="4813300"/>
          <p14:tracePt t="53783" x="7867650" y="4800600"/>
          <p14:tracePt t="53816" x="7874000" y="4794250"/>
          <p14:tracePt t="53903" x="7874000" y="4787900"/>
          <p14:tracePt t="53913" x="7867650" y="4787900"/>
          <p14:tracePt t="53918" x="7854950" y="4787900"/>
          <p14:tracePt t="53933" x="7835900" y="4794250"/>
          <p14:tracePt t="53949" x="7778750" y="4832350"/>
          <p14:tracePt t="53966" x="7721600" y="4889500"/>
          <p14:tracePt t="53983" x="7658100" y="5003800"/>
          <p14:tracePt t="53999" x="7651750" y="5080000"/>
          <p14:tracePt t="54016" x="7645400" y="5130800"/>
          <p14:tracePt t="54033" x="7645400" y="5226050"/>
          <p14:tracePt t="54049" x="7645400" y="5372100"/>
          <p14:tracePt t="54066" x="7645400" y="5454650"/>
          <p14:tracePt t="54082" x="7645400" y="5518150"/>
          <p14:tracePt t="54099" x="7645400" y="5594350"/>
          <p14:tracePt t="54116" x="7645400" y="5651500"/>
          <p14:tracePt t="54132" x="7651750" y="5683250"/>
          <p14:tracePt t="54149" x="7670800" y="5715000"/>
          <p14:tracePt t="54166" x="7677150" y="5746750"/>
          <p14:tracePt t="54182" x="7727950" y="5784850"/>
          <p14:tracePt t="54199" x="7766050" y="5803900"/>
          <p14:tracePt t="54216" x="7785100" y="5810250"/>
          <p14:tracePt t="54232" x="7791450" y="5816600"/>
          <p14:tracePt t="54249" x="7797800" y="5816600"/>
          <p14:tracePt t="54266" x="7804150" y="5816600"/>
          <p14:tracePt t="55069" x="7791450" y="5816600"/>
          <p14:tracePt t="55073" x="7785100" y="5816600"/>
          <p14:tracePt t="55083" x="7759700" y="5816600"/>
          <p14:tracePt t="55098" x="7740650" y="5816600"/>
          <p14:tracePt t="55115" x="7696200" y="5816600"/>
          <p14:tracePt t="55132" x="7670800" y="5784850"/>
          <p14:tracePt t="55148" x="7626350" y="5746750"/>
          <p14:tracePt t="55165" x="7600950" y="5708650"/>
          <p14:tracePt t="55182" x="7556500" y="5657850"/>
          <p14:tracePt t="55198" x="7512050" y="5594350"/>
          <p14:tracePt t="55215" x="7454900" y="5530850"/>
          <p14:tracePt t="55232" x="7416800" y="5486400"/>
          <p14:tracePt t="55248" x="7391400" y="5416550"/>
          <p14:tracePt t="55265" x="7385050" y="5397500"/>
          <p14:tracePt t="55305" x="7385050" y="5391150"/>
          <p14:tracePt t="55321" x="7378700" y="5378450"/>
          <p14:tracePt t="55381" x="7378700" y="5365750"/>
          <p14:tracePt t="55411" x="7385050" y="5365750"/>
          <p14:tracePt t="55421" x="7391400" y="5365750"/>
          <p14:tracePt t="55427" x="7397750" y="5365750"/>
          <p14:tracePt t="55437" x="7410450" y="5365750"/>
          <p14:tracePt t="55448" x="7435850" y="5384800"/>
          <p14:tracePt t="55465" x="7454900" y="5391150"/>
          <p14:tracePt t="55481" x="7493000" y="5403850"/>
          <p14:tracePt t="55498" x="7562850" y="5416550"/>
          <p14:tracePt t="55515" x="7651750" y="5435600"/>
          <p14:tracePt t="55531" x="7740650" y="5435600"/>
          <p14:tracePt t="55548" x="7810500" y="5454650"/>
          <p14:tracePt t="55565" x="7854950" y="5454650"/>
          <p14:tracePt t="55581" x="7918450" y="5467350"/>
          <p14:tracePt t="55598" x="8026400" y="5492750"/>
          <p14:tracePt t="55615" x="8108950" y="5499100"/>
          <p14:tracePt t="55631" x="8153400" y="5499100"/>
          <p14:tracePt t="55648" x="8185150" y="5499100"/>
          <p14:tracePt t="55665" x="8248650" y="5499100"/>
          <p14:tracePt t="55681" x="8305800" y="5499100"/>
          <p14:tracePt t="55698" x="8413750" y="5499100"/>
          <p14:tracePt t="55715" x="8521700" y="5486400"/>
          <p14:tracePt t="55731" x="8699500" y="5422900"/>
          <p14:tracePt t="55748" x="8743950" y="5397500"/>
          <p14:tracePt t="55765" x="8763000" y="5391150"/>
          <p14:tracePt t="55805" x="8763000" y="5384800"/>
          <p14:tracePt t="55819" x="8769350" y="5384800"/>
          <p14:tracePt t="55831" x="8775700" y="5372100"/>
          <p14:tracePt t="55848" x="8782050" y="5353050"/>
          <p14:tracePt t="55865" x="8788400" y="5353050"/>
          <p14:tracePt t="55881" x="8801100" y="5321300"/>
          <p14:tracePt t="55898" x="8807450" y="5283200"/>
          <p14:tracePt t="55915" x="8807450" y="5245100"/>
          <p14:tracePt t="55931" x="8807450" y="5219700"/>
          <p14:tracePt t="55948" x="8769350" y="5181600"/>
          <p14:tracePt t="55964" x="8731250" y="5156200"/>
          <p14:tracePt t="55981" x="8648700" y="5149850"/>
          <p14:tracePt t="55998" x="8572500" y="5143500"/>
          <p14:tracePt t="56014" x="8509000" y="5143500"/>
          <p14:tracePt t="56031" x="8445500" y="5143500"/>
          <p14:tracePt t="56048" x="8420100" y="5143500"/>
          <p14:tracePt t="56064" x="8369300" y="5143500"/>
          <p14:tracePt t="56081" x="8274050" y="5143500"/>
          <p14:tracePt t="56098" x="8172450" y="5143500"/>
          <p14:tracePt t="56114" x="8108950" y="5143500"/>
          <p14:tracePt t="56131" x="8083550" y="5143500"/>
          <p14:tracePt t="56148" x="7975600" y="5143500"/>
          <p14:tracePt t="56164" x="7943850" y="5143500"/>
          <p14:tracePt t="56181" x="7899400" y="5175250"/>
          <p14:tracePt t="56198" x="7874000" y="5187950"/>
          <p14:tracePt t="56214" x="7854950" y="5213350"/>
          <p14:tracePt t="56231" x="7842250" y="5238750"/>
          <p14:tracePt t="56248" x="7835900" y="5245100"/>
          <p14:tracePt t="56264" x="7829550" y="5257800"/>
          <p14:tracePt t="56281" x="7829550" y="5270500"/>
          <p14:tracePt t="56298" x="7829550" y="5283200"/>
          <p14:tracePt t="56314" x="7829550" y="5308600"/>
          <p14:tracePt t="56331" x="7829550" y="5314950"/>
          <p14:tracePt t="56348" x="7848600" y="5346700"/>
          <p14:tracePt t="56364" x="7867650" y="5365750"/>
          <p14:tracePt t="56381" x="7912100" y="5410200"/>
          <p14:tracePt t="56398" x="7962900" y="5429250"/>
          <p14:tracePt t="56414" x="7994650" y="5435600"/>
          <p14:tracePt t="56431" x="8159750" y="5486400"/>
          <p14:tracePt t="56447" x="8229600" y="5492750"/>
          <p14:tracePt t="56464" x="8305800" y="5499100"/>
          <p14:tracePt t="56481" x="8369300" y="5505450"/>
          <p14:tracePt t="56497" x="8394700" y="5505450"/>
          <p14:tracePt t="56514" x="8413750" y="5505450"/>
          <p14:tracePt t="56531" x="8432800" y="5505450"/>
          <p14:tracePt t="56547" x="8451850" y="5505450"/>
          <p14:tracePt t="56564" x="8496300" y="5499100"/>
          <p14:tracePt t="56581" x="8521700" y="5467350"/>
          <p14:tracePt t="56597" x="8534400" y="5441950"/>
          <p14:tracePt t="56631" x="8540750" y="5403850"/>
          <p14:tracePt t="56647" x="8540750" y="5378450"/>
          <p14:tracePt t="56664" x="8534400" y="5365750"/>
          <p14:tracePt t="56681" x="8534400" y="5359400"/>
          <p14:tracePt t="56697" x="8521700" y="5346700"/>
          <p14:tracePt t="56714" x="8458200" y="5314950"/>
          <p14:tracePt t="56731" x="8413750" y="5302250"/>
          <p14:tracePt t="56747" x="8299450" y="5264150"/>
          <p14:tracePt t="56764" x="8191500" y="5251450"/>
          <p14:tracePt t="56781" x="8121650" y="5226050"/>
          <p14:tracePt t="56797" x="8089900" y="5226050"/>
          <p14:tracePt t="56814" x="8064500" y="5226050"/>
          <p14:tracePt t="56831" x="8007350" y="5226050"/>
          <p14:tracePt t="56847" x="7950200" y="5226050"/>
          <p14:tracePt t="56864" x="7861300" y="5226050"/>
          <p14:tracePt t="56880" x="7791450" y="5226050"/>
          <p14:tracePt t="56897" x="7778750" y="5232400"/>
          <p14:tracePt t="56914" x="7753350" y="5251450"/>
          <p14:tracePt t="56959" x="7747000" y="5251450"/>
          <p14:tracePt t="56969" x="7734300" y="5264150"/>
          <p14:tracePt t="56980" x="7715250" y="5283200"/>
          <p14:tracePt t="56997" x="7689850" y="5308600"/>
          <p14:tracePt t="57014" x="7670800" y="5340350"/>
          <p14:tracePt t="57047" x="7664450" y="5353050"/>
          <p14:tracePt t="57085" x="7664450" y="5359400"/>
          <p14:tracePt t="57293" x="7658100" y="5365750"/>
          <p14:tracePt t="57297" x="7651750" y="5365750"/>
          <p14:tracePt t="57303" x="7645400" y="5365750"/>
          <p14:tracePt t="57317" x="7639050" y="5365750"/>
          <p14:tracePt t="57330" x="7632700" y="5372100"/>
          <p14:tracePt t="57347" x="7626350" y="5372100"/>
          <p14:tracePt t="57363" x="7620000" y="5372100"/>
          <p14:tracePt t="57393" x="7613650" y="5372100"/>
          <p14:tracePt t="57399" x="7607300" y="5372100"/>
          <p14:tracePt t="57757" x="7600950" y="5372100"/>
          <p14:tracePt t="57777" x="7594600" y="5372100"/>
          <p14:tracePt t="58013" x="7588250" y="5353050"/>
          <p14:tracePt t="58019" x="7588250" y="5346700"/>
          <p14:tracePt t="58030" x="7581900" y="5340350"/>
          <p14:tracePt t="58046" x="7512050" y="5232400"/>
          <p14:tracePt t="58063" x="7423150" y="5080000"/>
          <p14:tracePt t="58080" x="7372350" y="4984750"/>
          <p14:tracePt t="58096" x="7245350" y="4838700"/>
          <p14:tracePt t="58113" x="7086600" y="4679950"/>
          <p14:tracePt t="58130" x="6788150" y="4406900"/>
          <p14:tracePt t="58146" x="6565900" y="4235450"/>
          <p14:tracePt t="58163" x="6451600" y="4165600"/>
          <p14:tracePt t="58180" x="6146800" y="3975100"/>
          <p14:tracePt t="58196" x="5740400" y="3721100"/>
          <p14:tracePt t="58213" x="5264150" y="3435350"/>
          <p14:tracePt t="58229" x="4845050" y="3181350"/>
          <p14:tracePt t="58246" x="4254500" y="2794000"/>
          <p14:tracePt t="58263" x="3892550" y="2559050"/>
          <p14:tracePt t="58279" x="3670300" y="2393950"/>
          <p14:tracePt t="58296" x="3257550" y="2089150"/>
          <p14:tracePt t="58313" x="2990850" y="1854200"/>
          <p14:tracePt t="58329" x="2679700" y="1600200"/>
          <p14:tracePt t="58346" x="2559050" y="1511300"/>
          <p14:tracePt t="58363" x="2508250" y="1447800"/>
          <p14:tracePt t="58379" x="2400300" y="1333500"/>
          <p14:tracePt t="58396" x="2298700" y="1231900"/>
          <p14:tracePt t="58413" x="2197100" y="1079500"/>
          <p14:tracePt t="58429" x="2108200" y="984250"/>
          <p14:tracePt t="58446" x="2006600" y="901700"/>
          <p14:tracePt t="58463" x="1955800" y="857250"/>
          <p14:tracePt t="58479" x="1816100" y="692150"/>
          <p14:tracePt t="58496" x="1746250" y="641350"/>
          <p14:tracePt t="58513" x="1682750" y="571500"/>
          <p14:tracePt t="58529" x="1644650" y="533400"/>
          <p14:tracePt t="58546" x="1574800" y="476250"/>
          <p14:tracePt t="58563" x="1549400" y="438150"/>
          <p14:tracePt t="58579" x="1524000" y="412750"/>
          <p14:tracePt t="58596" x="1492250" y="361950"/>
          <p14:tracePt t="58613" x="1466850" y="311150"/>
          <p14:tracePt t="58629" x="1422400" y="254000"/>
          <p14:tracePt t="58646" x="1390650" y="222250"/>
          <p14:tracePt t="58663" x="1384300" y="209550"/>
          <p14:tracePt t="58679" x="1365250" y="184150"/>
          <p14:tracePt t="58696" x="1333500" y="146050"/>
          <p14:tracePt t="58712" x="1301750" y="120650"/>
          <p14:tracePt t="59579" x="1219200" y="57150"/>
          <p14:tracePt t="59609" x="1225550" y="57150"/>
          <p14:tracePt t="59613" x="1238250" y="76200"/>
          <p14:tracePt t="59628" x="1257300" y="88900"/>
          <p14:tracePt t="59645" x="1320800" y="158750"/>
          <p14:tracePt t="59662" x="1422400" y="285750"/>
          <p14:tracePt t="59678" x="1663700" y="514350"/>
          <p14:tracePt t="59695" x="1885950" y="742950"/>
          <p14:tracePt t="59712" x="2000250" y="857250"/>
          <p14:tracePt t="59728" x="2228850" y="1092200"/>
          <p14:tracePt t="59745" x="2514600" y="1435100"/>
          <p14:tracePt t="59762" x="2717800" y="1695450"/>
          <p14:tracePt t="59778" x="2851150" y="1866900"/>
          <p14:tracePt t="59795" x="3136900" y="2273300"/>
          <p14:tracePt t="59812" x="3371850" y="2540000"/>
          <p14:tracePt t="59828" x="3536950" y="2705100"/>
          <p14:tracePt t="59845" x="3810000" y="2965450"/>
          <p14:tracePt t="59862" x="4006850" y="3155950"/>
          <p14:tracePt t="59878" x="4171950" y="3359150"/>
          <p14:tracePt t="59895" x="4324350" y="3543300"/>
          <p14:tracePt t="59912" x="4464050" y="3683000"/>
          <p14:tracePt t="59928" x="4718050" y="3962400"/>
          <p14:tracePt t="59945" x="4908550" y="4171950"/>
          <p14:tracePt t="59962" x="5226050" y="4438650"/>
          <p14:tracePt t="59978" x="5321300" y="4578350"/>
          <p14:tracePt t="59995" x="5353050" y="4616450"/>
          <p14:tracePt t="60012" x="5384800" y="46609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63"/>
    </mc:Choice>
    <mc:Fallback xmlns="">
      <p:transition spd="slow" advTm="12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9" x="742950" y="5168900"/>
          <p14:tracePt t="5401" x="742950" y="5162550"/>
          <p14:tracePt t="5412" x="742950" y="5099050"/>
          <p14:tracePt t="5422" x="787400" y="4946650"/>
          <p14:tracePt t="5431" x="895350" y="4578350"/>
          <p14:tracePt t="5442" x="1035050" y="4127500"/>
          <p14:tracePt t="5457" x="1206500" y="3587750"/>
          <p14:tracePt t="5474" x="1574800" y="2571750"/>
          <p14:tracePt t="5490" x="1752600" y="2139950"/>
          <p14:tracePt t="5507" x="2076450" y="1390650"/>
          <p14:tracePt t="5523" x="2292350" y="914400"/>
          <p14:tracePt t="5540" x="2355850" y="793750"/>
          <p14:tracePt t="5557" x="2419350" y="685800"/>
          <p14:tracePt t="5573" x="2438400" y="666750"/>
          <p14:tracePt t="5590" x="2438400" y="660400"/>
          <p14:tracePt t="5864" x="2444750" y="654050"/>
          <p14:tracePt t="5874" x="2463800" y="647700"/>
          <p14:tracePt t="5884" x="2476500" y="635000"/>
          <p14:tracePt t="5894" x="2501900" y="622300"/>
          <p14:tracePt t="5907" x="2552700" y="596900"/>
          <p14:tracePt t="5923" x="2616200" y="584200"/>
          <p14:tracePt t="5940" x="2755900" y="558800"/>
          <p14:tracePt t="5957" x="2914650" y="546100"/>
          <p14:tracePt t="5973" x="2978150" y="546100"/>
          <p14:tracePt t="5990" x="3098800" y="552450"/>
          <p14:tracePt t="6006" x="3181350" y="571500"/>
          <p14:tracePt t="6023" x="3200400" y="577850"/>
          <p14:tracePt t="6040" x="3244850" y="590550"/>
          <p14:tracePt t="6057" x="3270250" y="596900"/>
          <p14:tracePt t="6073" x="3289300" y="596900"/>
          <p14:tracePt t="6090" x="3308350" y="603250"/>
          <p14:tracePt t="6106" x="3321050" y="603250"/>
          <p14:tracePt t="6123" x="3327400" y="603250"/>
          <p14:tracePt t="6156" x="3340100" y="603250"/>
          <p14:tracePt t="6190" x="3359150" y="609600"/>
          <p14:tracePt t="6206" x="3365500" y="609600"/>
          <p14:tracePt t="6223" x="3371850" y="609600"/>
          <p14:tracePt t="6240" x="3378200" y="609600"/>
          <p14:tracePt t="6256" x="3384550" y="609600"/>
          <p14:tracePt t="6273" x="3384550" y="615950"/>
          <p14:tracePt t="6290" x="3390900" y="615950"/>
          <p14:tracePt t="6357" x="3390900" y="622300"/>
          <p14:tracePt t="6448" x="3390900" y="628650"/>
          <p14:tracePt t="6468" x="3384550" y="635000"/>
          <p14:tracePt t="6488" x="3378200" y="635000"/>
          <p14:tracePt t="6528" x="3371850" y="635000"/>
          <p14:tracePt t="6559" x="3371850" y="641350"/>
          <p14:tracePt t="9553" x="3371850" y="647700"/>
          <p14:tracePt t="9563" x="3365500" y="647700"/>
          <p14:tracePt t="9573" x="3365500" y="654050"/>
          <p14:tracePt t="9587" x="3365500" y="660400"/>
          <p14:tracePt t="9604" x="3352800" y="673100"/>
          <p14:tracePt t="9620" x="3346450" y="685800"/>
          <p14:tracePt t="9637" x="3340100" y="704850"/>
          <p14:tracePt t="9654" x="3327400" y="730250"/>
          <p14:tracePt t="9670" x="3321050" y="736600"/>
          <p14:tracePt t="9687" x="3314700" y="755650"/>
          <p14:tracePt t="9704" x="3302000" y="762000"/>
          <p14:tracePt t="9720" x="3295650" y="768350"/>
          <p14:tracePt t="9737" x="3295650" y="774700"/>
          <p14:tracePt t="9754" x="3282950" y="781050"/>
          <p14:tracePt t="9770" x="3276600" y="787400"/>
          <p14:tracePt t="9787" x="3263900" y="793750"/>
          <p14:tracePt t="9804" x="3263900" y="800100"/>
          <p14:tracePt t="9820" x="3251200" y="806450"/>
          <p14:tracePt t="9837" x="3244850" y="819150"/>
          <p14:tracePt t="9854" x="3232150" y="825500"/>
          <p14:tracePt t="9870" x="3213100" y="844550"/>
          <p14:tracePt t="9887" x="3187700" y="863600"/>
          <p14:tracePt t="9904" x="3168650" y="876300"/>
          <p14:tracePt t="9920" x="3136900" y="908050"/>
          <p14:tracePt t="9937" x="3098800" y="933450"/>
          <p14:tracePt t="9954" x="3079750" y="939800"/>
          <p14:tracePt t="9970" x="3060700" y="952500"/>
          <p14:tracePt t="9987" x="3041650" y="965200"/>
          <p14:tracePt t="10004" x="3035300" y="971550"/>
          <p14:tracePt t="10020" x="3016250" y="971550"/>
          <p14:tracePt t="10037" x="3003550" y="984250"/>
          <p14:tracePt t="10054" x="2997200" y="990600"/>
          <p14:tracePt t="10070" x="2984500" y="990600"/>
          <p14:tracePt t="10087" x="2978150" y="996950"/>
          <p14:tracePt t="10104" x="2971800" y="1003300"/>
          <p14:tracePt t="10120" x="2965450" y="1003300"/>
          <p14:tracePt t="10137" x="2959100" y="1003300"/>
          <p14:tracePt t="10154" x="2959100" y="1009650"/>
          <p14:tracePt t="16766" x="2959100" y="1016000"/>
          <p14:tracePt t="16816" x="2959100" y="1022350"/>
          <p14:tracePt t="16846" x="2952750" y="1022350"/>
          <p14:tracePt t="16857" x="2952750" y="1028700"/>
          <p14:tracePt t="16867" x="2946400" y="1035050"/>
          <p14:tracePt t="16887" x="2946400" y="1047750"/>
          <p14:tracePt t="16897" x="2940050" y="1054100"/>
          <p14:tracePt t="16908" x="2933700" y="1054100"/>
          <p14:tracePt t="16917" x="2927350" y="1066800"/>
          <p14:tracePt t="16932" x="2921000" y="1079500"/>
          <p14:tracePt t="16949" x="2908300" y="1098550"/>
          <p14:tracePt t="16965" x="2895600" y="1111250"/>
          <p14:tracePt t="16982" x="2882900" y="1123950"/>
          <p14:tracePt t="16999" x="2863850" y="1143000"/>
          <p14:tracePt t="17032" x="2838450" y="1162050"/>
          <p14:tracePt t="17049" x="2819400" y="1181100"/>
          <p14:tracePt t="17065" x="2806700" y="1187450"/>
          <p14:tracePt t="17082" x="2781300" y="1212850"/>
          <p14:tracePt t="17099" x="2749550" y="1244600"/>
          <p14:tracePt t="17115" x="2730500" y="1257300"/>
          <p14:tracePt t="17132" x="2686050" y="1301750"/>
          <p14:tracePt t="17148" x="2635250" y="1346200"/>
          <p14:tracePt t="17165" x="2609850" y="1365250"/>
          <p14:tracePt t="17182" x="2552700" y="1409700"/>
          <p14:tracePt t="17199" x="2501900" y="1441450"/>
          <p14:tracePt t="17215" x="2476500" y="1460500"/>
          <p14:tracePt t="17232" x="2432050" y="1492250"/>
          <p14:tracePt t="17248" x="2413000" y="1504950"/>
          <p14:tracePt t="17265" x="2374900" y="1524000"/>
          <p14:tracePt t="17282" x="2349500" y="1536700"/>
          <p14:tracePt t="17298" x="2336800" y="1549400"/>
          <p14:tracePt t="17315" x="2317750" y="1549400"/>
          <p14:tracePt t="17332" x="2286000" y="1562100"/>
          <p14:tracePt t="17348" x="2279650" y="1568450"/>
          <p14:tracePt t="17365" x="2247900" y="1581150"/>
          <p14:tracePt t="17382" x="2228850" y="1587500"/>
          <p14:tracePt t="17399" x="2216150" y="1587500"/>
          <p14:tracePt t="17415" x="2209800" y="1587500"/>
          <p14:tracePt t="17432" x="2197100" y="1587500"/>
          <p14:tracePt t="17448" x="2190750" y="1587500"/>
          <p14:tracePt t="17465" x="2184400" y="1587500"/>
          <p14:tracePt t="17482" x="2178050" y="1587500"/>
          <p14:tracePt t="17531" x="2171700" y="1587500"/>
          <p14:tracePt t="17633" x="2165350" y="1587500"/>
          <p14:tracePt t="22651" x="2159000" y="1587500"/>
          <p14:tracePt t="22661" x="2146300" y="1587500"/>
          <p14:tracePt t="22671" x="2139950" y="1600200"/>
          <p14:tracePt t="22681" x="2120900" y="1612900"/>
          <p14:tracePt t="22695" x="2101850" y="1625600"/>
          <p14:tracePt t="22711" x="2038350" y="1663700"/>
          <p14:tracePt t="22728" x="2000250" y="1708150"/>
          <p14:tracePt t="22744" x="1911350" y="1797050"/>
          <p14:tracePt t="22761" x="1797050" y="1930400"/>
          <p14:tracePt t="22778" x="1746250" y="1993900"/>
          <p14:tracePt t="22795" x="1663700" y="2095500"/>
          <p14:tracePt t="22811" x="1606550" y="2152650"/>
          <p14:tracePt t="22828" x="1581150" y="2184400"/>
          <p14:tracePt t="22844" x="1530350" y="2247900"/>
          <p14:tracePt t="22861" x="1498600" y="2279650"/>
          <p14:tracePt t="22878" x="1435100" y="2349500"/>
          <p14:tracePt t="22894" x="1371600" y="2413000"/>
          <p14:tracePt t="22911" x="1346200" y="2444750"/>
          <p14:tracePt t="22928" x="1276350" y="2501900"/>
          <p14:tracePt t="22944" x="1212850" y="2552700"/>
          <p14:tracePt t="22961" x="1174750" y="2584450"/>
          <p14:tracePt t="22978" x="1111250" y="2628900"/>
          <p14:tracePt t="22994" x="1035050" y="2679700"/>
          <p14:tracePt t="23011" x="1003300" y="2698750"/>
          <p14:tracePt t="23028" x="939800" y="2749550"/>
          <p14:tracePt t="23044" x="863600" y="2800350"/>
          <p14:tracePt t="23061" x="825500" y="2825750"/>
          <p14:tracePt t="23078" x="749300" y="2889250"/>
          <p14:tracePt t="23094" x="679450" y="2940050"/>
          <p14:tracePt t="23111" x="641350" y="2971800"/>
          <p14:tracePt t="23128" x="565150" y="3016250"/>
          <p14:tracePt t="23144" x="508000" y="3054350"/>
          <p14:tracePt t="23161" x="482600" y="3073400"/>
          <p14:tracePt t="23178" x="444500" y="3111500"/>
          <p14:tracePt t="23194" x="425450" y="3130550"/>
          <p14:tracePt t="23211" x="419100" y="3136900"/>
          <p14:tracePt t="23227" x="412750" y="3143250"/>
          <p14:tracePt t="23516" x="406400" y="3143250"/>
          <p14:tracePt t="23557" x="400050" y="3143250"/>
          <p14:tracePt t="23567" x="400050" y="3149600"/>
          <p14:tracePt t="23577" x="400050" y="3155950"/>
          <p14:tracePt t="23597" x="393700" y="3162300"/>
          <p14:tracePt t="23607" x="393700" y="3175000"/>
          <p14:tracePt t="23617" x="387350" y="3175000"/>
          <p14:tracePt t="23627" x="387350" y="3187700"/>
          <p14:tracePt t="23644" x="381000" y="3194050"/>
          <p14:tracePt t="23661" x="381000" y="3219450"/>
          <p14:tracePt t="23677" x="381000" y="3232150"/>
          <p14:tracePt t="23694" x="381000" y="3238500"/>
          <p14:tracePt t="23711" x="381000" y="3251200"/>
          <p14:tracePt t="23727" x="381000" y="3263900"/>
          <p14:tracePt t="23744" x="381000" y="3276600"/>
          <p14:tracePt t="23760" x="381000" y="3289300"/>
          <p14:tracePt t="23777" x="381000" y="3295650"/>
          <p14:tracePt t="23794" x="381000" y="3314700"/>
          <p14:tracePt t="23810" x="393700" y="3321050"/>
          <p14:tracePt t="23827" x="393700" y="3333750"/>
          <p14:tracePt t="23844" x="406400" y="3346450"/>
          <p14:tracePt t="23860" x="412750" y="3359150"/>
          <p14:tracePt t="23877" x="425450" y="3371850"/>
          <p14:tracePt t="23894" x="450850" y="3403600"/>
          <p14:tracePt t="23910" x="469900" y="3422650"/>
          <p14:tracePt t="23927" x="476250" y="3435350"/>
          <p14:tracePt t="23944" x="495300" y="3454400"/>
          <p14:tracePt t="23960" x="508000" y="3473450"/>
          <p14:tracePt t="23977" x="520700" y="3479800"/>
          <p14:tracePt t="23994" x="546100" y="3492500"/>
          <p14:tracePt t="24010" x="571500" y="3511550"/>
          <p14:tracePt t="24027" x="590550" y="3517900"/>
          <p14:tracePt t="24044" x="615950" y="3530600"/>
          <p14:tracePt t="24060" x="647700" y="3543300"/>
          <p14:tracePt t="24077" x="660400" y="3543300"/>
          <p14:tracePt t="24094" x="685800" y="3556000"/>
          <p14:tracePt t="24110" x="717550" y="3568700"/>
          <p14:tracePt t="24127" x="736600" y="3575050"/>
          <p14:tracePt t="24144" x="774700" y="3594100"/>
          <p14:tracePt t="24160" x="800100" y="3600450"/>
          <p14:tracePt t="24177" x="812800" y="3600450"/>
          <p14:tracePt t="24193" x="831850" y="3606800"/>
          <p14:tracePt t="24210" x="850900" y="3613150"/>
          <p14:tracePt t="24227" x="863600" y="3619500"/>
          <p14:tracePt t="24243" x="882650" y="3619500"/>
          <p14:tracePt t="24260" x="895350" y="3619500"/>
          <p14:tracePt t="24261" x="914400" y="3619500"/>
          <p14:tracePt t="24277" x="920750" y="3619500"/>
          <p14:tracePt t="24293" x="939800" y="3619500"/>
          <p14:tracePt t="24310" x="958850" y="3619500"/>
          <p14:tracePt t="24327" x="984250" y="3619500"/>
          <p14:tracePt t="24343" x="1016000" y="3613150"/>
          <p14:tracePt t="24360" x="1022350" y="3606800"/>
          <p14:tracePt t="24377" x="1035050" y="3600450"/>
          <p14:tracePt t="24393" x="1041400" y="3594100"/>
          <p14:tracePt t="24410" x="1047750" y="3594100"/>
          <p14:tracePt t="24427" x="1054100" y="3581400"/>
          <p14:tracePt t="24443" x="1060450" y="3568700"/>
          <p14:tracePt t="24460" x="1066800" y="3556000"/>
          <p14:tracePt t="24477" x="1079500" y="3530600"/>
          <p14:tracePt t="24493" x="1085850" y="3505200"/>
          <p14:tracePt t="24526" x="1085850" y="3492500"/>
          <p14:tracePt t="24543" x="1092200" y="3479800"/>
          <p14:tracePt t="24560" x="1092200" y="3473450"/>
          <p14:tracePt t="24576" x="1092200" y="3460750"/>
          <p14:tracePt t="24593" x="1092200" y="3448050"/>
          <p14:tracePt t="24610" x="1092200" y="3435350"/>
          <p14:tracePt t="24626" x="1092200" y="3422650"/>
          <p14:tracePt t="24643" x="1085850" y="3409950"/>
          <p14:tracePt t="24660" x="1079500" y="3403600"/>
          <p14:tracePt t="24676" x="1066800" y="3390900"/>
          <p14:tracePt t="24693" x="1054100" y="3378200"/>
          <p14:tracePt t="24710" x="1028700" y="3359150"/>
          <p14:tracePt t="24726" x="990600" y="3340100"/>
          <p14:tracePt t="24743" x="965200" y="3327400"/>
          <p14:tracePt t="24760" x="933450" y="3314700"/>
          <p14:tracePt t="24776" x="889000" y="3302000"/>
          <p14:tracePt t="24793" x="869950" y="3295650"/>
          <p14:tracePt t="24810" x="831850" y="3295650"/>
          <p14:tracePt t="24826" x="793750" y="3295650"/>
          <p14:tracePt t="24843" x="781050" y="3295650"/>
          <p14:tracePt t="24860" x="742950" y="3295650"/>
          <p14:tracePt t="24876" x="704850" y="3295650"/>
          <p14:tracePt t="24893" x="685800" y="3295650"/>
          <p14:tracePt t="24910" x="647700" y="3295650"/>
          <p14:tracePt t="24926" x="603250" y="3308350"/>
          <p14:tracePt t="24943" x="590550" y="3308350"/>
          <p14:tracePt t="24959" x="558800" y="3321050"/>
          <p14:tracePt t="24976" x="533400" y="3327400"/>
          <p14:tracePt t="24993" x="514350" y="3333750"/>
          <p14:tracePt t="25009" x="488950" y="3340100"/>
          <p14:tracePt t="25026" x="463550" y="3346450"/>
          <p14:tracePt t="25043" x="457200" y="3352800"/>
          <p14:tracePt t="25059" x="431800" y="3365500"/>
          <p14:tracePt t="25076" x="406400" y="3371850"/>
          <p14:tracePt t="25093" x="393700" y="3371850"/>
          <p14:tracePt t="25109" x="374650" y="3384550"/>
          <p14:tracePt t="25126" x="349250" y="3403600"/>
          <p14:tracePt t="25143" x="342900" y="3409950"/>
          <p14:tracePt t="25159" x="330200" y="3409950"/>
          <p14:tracePt t="25176" x="323850" y="3416300"/>
          <p14:tracePt t="25193" x="323850" y="3422650"/>
          <p14:tracePt t="25209" x="317500" y="3429000"/>
          <p14:tracePt t="25226" x="317500" y="3435350"/>
          <p14:tracePt t="25243" x="311150" y="3441700"/>
          <p14:tracePt t="25259" x="304800" y="3473450"/>
          <p14:tracePt t="25276" x="304800" y="3486150"/>
          <p14:tracePt t="25293" x="304800" y="3536950"/>
          <p14:tracePt t="25309" x="304800" y="3581400"/>
          <p14:tracePt t="25326" x="304800" y="3600450"/>
          <p14:tracePt t="25343" x="304800" y="3632200"/>
          <p14:tracePt t="25359" x="311150" y="3663950"/>
          <p14:tracePt t="25376" x="317500" y="3670300"/>
          <p14:tracePt t="25393" x="336550" y="3695700"/>
          <p14:tracePt t="25409" x="355600" y="3714750"/>
          <p14:tracePt t="25426" x="368300" y="3727450"/>
          <p14:tracePt t="25443" x="387350" y="3740150"/>
          <p14:tracePt t="25459" x="412750" y="3752850"/>
          <p14:tracePt t="25476" x="425450" y="3759200"/>
          <p14:tracePt t="25492" x="444500" y="3765550"/>
          <p14:tracePt t="25509" x="463550" y="3771900"/>
          <p14:tracePt t="25526" x="482600" y="3778250"/>
          <p14:tracePt t="25542" x="520700" y="3784600"/>
          <p14:tracePt t="25559" x="565150" y="3784600"/>
          <p14:tracePt t="25576" x="584200" y="3784600"/>
          <p14:tracePt t="25592" x="609600" y="3784600"/>
          <p14:tracePt t="25609" x="622300" y="3784600"/>
          <p14:tracePt t="25626" x="635000" y="3784600"/>
          <p14:tracePt t="25642" x="654050" y="3784600"/>
          <p14:tracePt t="25659" x="660400" y="3784600"/>
          <p14:tracePt t="25676" x="692150" y="3784600"/>
          <p14:tracePt t="25692" x="723900" y="3784600"/>
          <p14:tracePt t="25709" x="736600" y="3784600"/>
          <p14:tracePt t="25726" x="768350" y="3784600"/>
          <p14:tracePt t="25742" x="793750" y="3784600"/>
          <p14:tracePt t="25759" x="806450" y="3778250"/>
          <p14:tracePt t="25776" x="825500" y="3771900"/>
          <p14:tracePt t="25792" x="844550" y="3771900"/>
          <p14:tracePt t="25809" x="850900" y="3771900"/>
          <p14:tracePt t="25826" x="869950" y="3765550"/>
          <p14:tracePt t="25842" x="895350" y="3752850"/>
          <p14:tracePt t="25859" x="908050" y="3746500"/>
          <p14:tracePt t="25876" x="933450" y="3733800"/>
          <p14:tracePt t="25892" x="958850" y="3721100"/>
          <p14:tracePt t="25909" x="965200" y="3714750"/>
          <p14:tracePt t="25926" x="990600" y="3695700"/>
          <p14:tracePt t="25942" x="1003300" y="3683000"/>
          <p14:tracePt t="25959" x="1016000" y="3676650"/>
          <p14:tracePt t="25975" x="1041400" y="3644900"/>
          <p14:tracePt t="25992" x="1054100" y="3619500"/>
          <p14:tracePt t="26009" x="1066800" y="3600450"/>
          <p14:tracePt t="26025" x="1085850" y="3575050"/>
          <p14:tracePt t="26042" x="1098550" y="3543300"/>
          <p14:tracePt t="26059" x="1098550" y="3530600"/>
          <p14:tracePt t="26075" x="1104900" y="3517900"/>
          <p14:tracePt t="26092" x="1111250" y="3511550"/>
          <p14:tracePt t="26109" x="1111250" y="3498850"/>
          <p14:tracePt t="26125" x="1111250" y="3492500"/>
          <p14:tracePt t="26142" x="1111250" y="3479800"/>
          <p14:tracePt t="26159" x="1111250" y="3460750"/>
          <p14:tracePt t="26176" x="1104900" y="3441700"/>
          <p14:tracePt t="26192" x="1098550" y="3429000"/>
          <p14:tracePt t="26209" x="1085850" y="3416300"/>
          <p14:tracePt t="26225" x="1066800" y="3397250"/>
          <p14:tracePt t="26242" x="1060450" y="3384550"/>
          <p14:tracePt t="26259" x="1022350" y="3359150"/>
          <p14:tracePt t="26275" x="958850" y="3327400"/>
          <p14:tracePt t="26292" x="933450" y="3314700"/>
          <p14:tracePt t="26309" x="857250" y="3295650"/>
          <p14:tracePt t="26325" x="781050" y="3276600"/>
          <p14:tracePt t="26342" x="749300" y="3276600"/>
          <p14:tracePt t="26359" x="685800" y="3276600"/>
          <p14:tracePt t="26375" x="622300" y="3276600"/>
          <p14:tracePt t="26392" x="590550" y="3276600"/>
          <p14:tracePt t="26408" x="533400" y="3276600"/>
          <p14:tracePt t="26425" x="482600" y="3276600"/>
          <p14:tracePt t="26442" x="457200" y="3282950"/>
          <p14:tracePt t="26459" x="425450" y="3295650"/>
          <p14:tracePt t="26475" x="400050" y="3308350"/>
          <p14:tracePt t="26492" x="387350" y="3314700"/>
          <p14:tracePt t="26508" x="368300" y="3327400"/>
          <p14:tracePt t="26525" x="355600" y="3333750"/>
          <p14:tracePt t="26542" x="349250" y="3340100"/>
          <p14:tracePt t="26558" x="336550" y="3340100"/>
          <p14:tracePt t="26575" x="330200" y="3359150"/>
          <p14:tracePt t="26592" x="323850" y="3359150"/>
          <p14:tracePt t="26608" x="317500" y="3384550"/>
          <p14:tracePt t="26625" x="311150" y="3390900"/>
          <p14:tracePt t="26642" x="298450" y="3416300"/>
          <p14:tracePt t="26658" x="292100" y="3441700"/>
          <p14:tracePt t="26675" x="285750" y="3454400"/>
          <p14:tracePt t="26692" x="285750" y="3473450"/>
          <p14:tracePt t="26709" x="285750" y="3486150"/>
          <p14:tracePt t="26725" x="285750" y="3498850"/>
          <p14:tracePt t="26742" x="285750" y="3511550"/>
          <p14:tracePt t="26758" x="285750" y="3530600"/>
          <p14:tracePt t="26775" x="292100" y="3549650"/>
          <p14:tracePt t="26792" x="317500" y="3575050"/>
          <p14:tracePt t="26808" x="330200" y="3600450"/>
          <p14:tracePt t="26825" x="342900" y="3613150"/>
          <p14:tracePt t="26841" x="374650" y="3638550"/>
          <p14:tracePt t="26858" x="406400" y="3663950"/>
          <p14:tracePt t="26875" x="425450" y="3670300"/>
          <p14:tracePt t="26891" x="457200" y="3689350"/>
          <p14:tracePt t="26908" x="495300" y="3702050"/>
          <p14:tracePt t="26925" x="514350" y="3708400"/>
          <p14:tracePt t="26941" x="546100" y="3714750"/>
          <p14:tracePt t="26958" x="590550" y="3714750"/>
          <p14:tracePt t="26975" x="603250" y="3721100"/>
          <p14:tracePt t="26991" x="628650" y="3721100"/>
          <p14:tracePt t="27008" x="647700" y="3721100"/>
          <p14:tracePt t="27025" x="660400" y="3721100"/>
          <p14:tracePt t="27041" x="679450" y="3721100"/>
          <p14:tracePt t="27058" x="704850" y="3721100"/>
          <p14:tracePt t="27075" x="717550" y="3721100"/>
          <p14:tracePt t="27091" x="755650" y="3721100"/>
          <p14:tracePt t="27108" x="774700" y="3721100"/>
          <p14:tracePt t="27125" x="812800" y="3721100"/>
          <p14:tracePt t="27141" x="850900" y="3721100"/>
          <p14:tracePt t="27158" x="857250" y="3714750"/>
          <p14:tracePt t="27175" x="895350" y="3695700"/>
          <p14:tracePt t="27191" x="920750" y="3683000"/>
          <p14:tracePt t="27208" x="927100" y="3676650"/>
          <p14:tracePt t="27225" x="946150" y="3670300"/>
          <p14:tracePt t="27241" x="952500" y="3657600"/>
          <p14:tracePt t="27275" x="958850" y="3644900"/>
          <p14:tracePt t="27291" x="971550" y="3632200"/>
          <p14:tracePt t="27308" x="977900" y="3619500"/>
          <p14:tracePt t="27325" x="977900" y="3606800"/>
          <p14:tracePt t="27341" x="984250" y="3594100"/>
          <p14:tracePt t="27358" x="990600" y="3581400"/>
          <p14:tracePt t="27374" x="990600" y="3575050"/>
          <p14:tracePt t="27391" x="996950" y="3556000"/>
          <p14:tracePt t="27424" x="996950" y="3543300"/>
          <p14:tracePt t="27441" x="996950" y="3524250"/>
          <p14:tracePt t="27474" x="996950" y="3505200"/>
          <p14:tracePt t="27491" x="996950" y="3498850"/>
          <p14:tracePt t="27508" x="996950" y="3486150"/>
          <p14:tracePt t="27524" x="984250" y="3473450"/>
          <p14:tracePt t="27541" x="977900" y="3467100"/>
          <p14:tracePt t="27558" x="958850" y="3448050"/>
          <p14:tracePt t="27574" x="933450" y="3429000"/>
          <p14:tracePt t="27591" x="914400" y="3416300"/>
          <p14:tracePt t="27608" x="869950" y="3397250"/>
          <p14:tracePt t="27624" x="825500" y="3384550"/>
          <p14:tracePt t="27641" x="806450" y="3378200"/>
          <p14:tracePt t="27658" x="755650" y="3371850"/>
          <p14:tracePt t="27674" x="717550" y="3371850"/>
          <p14:tracePt t="27691" x="698500" y="3371850"/>
          <p14:tracePt t="27708" x="666750" y="3371850"/>
          <p14:tracePt t="27724" x="628650" y="3371850"/>
          <p14:tracePt t="27741" x="615950" y="3371850"/>
          <p14:tracePt t="27758" x="577850" y="3371850"/>
          <p14:tracePt t="27774" x="552450" y="3378200"/>
          <p14:tracePt t="27791" x="539750" y="3378200"/>
          <p14:tracePt t="27808" x="520700" y="3390900"/>
          <p14:tracePt t="27824" x="495300" y="3397250"/>
          <p14:tracePt t="27841" x="495300" y="3403600"/>
          <p14:tracePt t="27857" x="482600" y="3403600"/>
          <p14:tracePt t="27874" x="476250" y="3416300"/>
          <p14:tracePt t="27891" x="469900" y="3422650"/>
          <p14:tracePt t="27907" x="450850" y="3454400"/>
          <p14:tracePt t="27924" x="438150" y="3498850"/>
          <p14:tracePt t="27941" x="425450" y="3536950"/>
          <p14:tracePt t="27957" x="419100" y="3587750"/>
          <p14:tracePt t="27974" x="412750" y="3644900"/>
          <p14:tracePt t="27991" x="412750" y="3663950"/>
          <p14:tracePt t="28007" x="412750" y="3714750"/>
          <p14:tracePt t="28024" x="412750" y="3733800"/>
          <p14:tracePt t="28041" x="412750" y="3765550"/>
          <p14:tracePt t="28057" x="412750" y="3784600"/>
          <p14:tracePt t="28074" x="419100" y="3790950"/>
          <p14:tracePt t="28091" x="431800" y="3803650"/>
          <p14:tracePt t="28107" x="457200" y="3822700"/>
          <p14:tracePt t="28124" x="476250" y="3829050"/>
          <p14:tracePt t="28141" x="520700" y="3841750"/>
          <p14:tracePt t="28157" x="565150" y="3841750"/>
          <p14:tracePt t="28174" x="584200" y="3841750"/>
          <p14:tracePt t="28191" x="635000" y="3841750"/>
          <p14:tracePt t="28207" x="673100" y="3841750"/>
          <p14:tracePt t="28224" x="698500" y="3841750"/>
          <p14:tracePt t="28241" x="749300" y="3835400"/>
          <p14:tracePt t="28257" x="812800" y="3810000"/>
          <p14:tracePt t="28274" x="838200" y="3784600"/>
          <p14:tracePt t="28290" x="882650" y="3759200"/>
          <p14:tracePt t="28307" x="908050" y="3733800"/>
          <p14:tracePt t="28324" x="927100" y="3721100"/>
          <p14:tracePt t="28341" x="958850" y="3695700"/>
          <p14:tracePt t="28357" x="977900" y="3683000"/>
          <p14:tracePt t="28374" x="984250" y="3670300"/>
          <p14:tracePt t="28390" x="990600" y="3657600"/>
          <p14:tracePt t="28407" x="996950" y="3657600"/>
          <p14:tracePt t="28440" x="1003300" y="3651250"/>
          <p14:tracePt t="28457" x="1003300" y="3644900"/>
          <p14:tracePt t="28474" x="1009650" y="3625850"/>
          <p14:tracePt t="28490" x="1016000" y="3587750"/>
          <p14:tracePt t="28507" x="1022350" y="3562350"/>
          <p14:tracePt t="28524" x="1028700" y="3524250"/>
          <p14:tracePt t="28540" x="1028700" y="3498850"/>
          <p14:tracePt t="28557" x="1028700" y="3492500"/>
          <p14:tracePt t="28574" x="1028700" y="3467100"/>
          <p14:tracePt t="28590" x="1028700" y="3454400"/>
          <p14:tracePt t="28607" x="1016000" y="3441700"/>
          <p14:tracePt t="28624" x="1003300" y="3429000"/>
          <p14:tracePt t="28641" x="971550" y="3403600"/>
          <p14:tracePt t="28657" x="965200" y="3397250"/>
          <p14:tracePt t="28674" x="920750" y="3378200"/>
          <p14:tracePt t="28690" x="876300" y="3359150"/>
          <p14:tracePt t="28707" x="844550" y="3352800"/>
          <p14:tracePt t="28724" x="781050" y="3340100"/>
          <p14:tracePt t="28740" x="717550" y="3327400"/>
          <p14:tracePt t="28757" x="679450" y="3327400"/>
          <p14:tracePt t="28773" x="615950" y="3327400"/>
          <p14:tracePt t="28790" x="558800" y="3327400"/>
          <p14:tracePt t="28807" x="527050" y="3327400"/>
          <p14:tracePt t="28823" x="476250" y="3346450"/>
          <p14:tracePt t="28840" x="431800" y="3359150"/>
          <p14:tracePt t="28857" x="419100" y="3359150"/>
          <p14:tracePt t="28873" x="381000" y="3378200"/>
          <p14:tracePt t="28890" x="355600" y="3390900"/>
          <p14:tracePt t="28907" x="342900" y="3397250"/>
          <p14:tracePt t="28923" x="330200" y="3403600"/>
          <p14:tracePt t="28940" x="323850" y="3409950"/>
          <p14:tracePt t="28957" x="317500" y="3416300"/>
          <p14:tracePt t="28973" x="311150" y="3441700"/>
          <p14:tracePt t="28990" x="304800" y="3454400"/>
          <p14:tracePt t="29007" x="304800" y="3492500"/>
          <p14:tracePt t="29023" x="304800" y="3549650"/>
          <p14:tracePt t="29040" x="304800" y="3575050"/>
          <p14:tracePt t="29057" x="304800" y="3606800"/>
          <p14:tracePt t="29073" x="304800" y="3638550"/>
          <p14:tracePt t="29090" x="311150" y="3657600"/>
          <p14:tracePt t="29107" x="330200" y="3695700"/>
          <p14:tracePt t="29123" x="355600" y="3721100"/>
          <p14:tracePt t="29140" x="374650" y="3733800"/>
          <p14:tracePt t="29157" x="400050" y="3765550"/>
          <p14:tracePt t="29173" x="438150" y="3784600"/>
          <p14:tracePt t="29190" x="463550" y="3797300"/>
          <p14:tracePt t="29206" x="508000" y="3803650"/>
          <p14:tracePt t="29223" x="546100" y="3816350"/>
          <p14:tracePt t="29240" x="565150" y="3822700"/>
          <p14:tracePt t="29256" x="603250" y="3829050"/>
          <p14:tracePt t="29273" x="660400" y="3829050"/>
          <p14:tracePt t="29290" x="692150" y="3829050"/>
          <p14:tracePt t="29306" x="762000" y="3822700"/>
          <p14:tracePt t="29323" x="831850" y="3803650"/>
          <p14:tracePt t="29340" x="863600" y="3790950"/>
          <p14:tracePt t="29356" x="914400" y="3759200"/>
          <p14:tracePt t="29373" x="952500" y="3727450"/>
          <p14:tracePt t="29390" x="971550" y="3721100"/>
          <p14:tracePt t="29406" x="1016000" y="3683000"/>
          <p14:tracePt t="29423" x="1047750" y="3651250"/>
          <p14:tracePt t="29440" x="1066800" y="3632200"/>
          <p14:tracePt t="29456" x="1104900" y="3575050"/>
          <p14:tracePt t="29473" x="1130300" y="3549650"/>
          <p14:tracePt t="29490" x="1162050" y="3473450"/>
          <p14:tracePt t="29506" x="1181100" y="3435350"/>
          <p14:tracePt t="29523" x="1187450" y="3416300"/>
          <p14:tracePt t="29540" x="1187450" y="3397250"/>
          <p14:tracePt t="29556" x="1193800" y="3378200"/>
          <p14:tracePt t="29590" x="1193800" y="3359150"/>
          <p14:tracePt t="29606" x="1193800" y="3352800"/>
          <p14:tracePt t="29623" x="1193800" y="3346450"/>
          <p14:tracePt t="29640" x="1174750" y="3327400"/>
          <p14:tracePt t="29656" x="1130300" y="3302000"/>
          <p14:tracePt t="29673" x="1104900" y="3289300"/>
          <p14:tracePt t="29690" x="1041400" y="3263900"/>
          <p14:tracePt t="29706" x="990600" y="3244850"/>
          <p14:tracePt t="29723" x="971550" y="3238500"/>
          <p14:tracePt t="29740" x="927100" y="3232150"/>
          <p14:tracePt t="29756" x="882650" y="3232150"/>
          <p14:tracePt t="29773" x="869950" y="3232150"/>
          <p14:tracePt t="29789" x="819150" y="3232150"/>
          <p14:tracePt t="29806" x="781050" y="3232150"/>
          <p14:tracePt t="29823" x="755650" y="3232150"/>
          <p14:tracePt t="29839" x="704850" y="3238500"/>
          <p14:tracePt t="29856" x="666750" y="3257550"/>
          <p14:tracePt t="29873" x="641350" y="3263900"/>
          <p14:tracePt t="29889" x="596900" y="3282950"/>
          <p14:tracePt t="29906" x="577850" y="3289300"/>
          <p14:tracePt t="29923" x="558800" y="3295650"/>
          <p14:tracePt t="29939" x="539750" y="3308350"/>
          <p14:tracePt t="29956" x="527050" y="3314700"/>
          <p14:tracePt t="29973" x="514350" y="3321050"/>
          <p14:tracePt t="30006" x="508000" y="3333750"/>
          <p14:tracePt t="30023" x="495300" y="3352800"/>
          <p14:tracePt t="30039" x="482600" y="3390900"/>
          <p14:tracePt t="30056" x="476250" y="3416300"/>
          <p14:tracePt t="30073" x="469900" y="3460750"/>
          <p14:tracePt t="30089" x="463550" y="3498850"/>
          <p14:tracePt t="30106" x="457200" y="3505200"/>
          <p14:tracePt t="30123" x="457200" y="3524250"/>
          <p14:tracePt t="30139" x="457200" y="3543300"/>
          <p14:tracePt t="30156" x="457200" y="3549650"/>
          <p14:tracePt t="30172" x="457200" y="3587750"/>
          <p14:tracePt t="30189" x="476250" y="3638550"/>
          <p14:tracePt t="30206" x="488950" y="3651250"/>
          <p14:tracePt t="30222" x="514350" y="3689350"/>
          <p14:tracePt t="30239" x="527050" y="3714750"/>
          <p14:tracePt t="30256" x="539750" y="3721100"/>
          <p14:tracePt t="30272" x="558800" y="3740150"/>
          <p14:tracePt t="30289" x="584200" y="3759200"/>
          <p14:tracePt t="30306" x="603250" y="3765550"/>
          <p14:tracePt t="30322" x="641350" y="3778250"/>
          <p14:tracePt t="30339" x="685800" y="3784600"/>
          <p14:tracePt t="30356" x="698500" y="3784600"/>
          <p14:tracePt t="30372" x="742950" y="3784600"/>
          <p14:tracePt t="30389" x="762000" y="3784600"/>
          <p14:tracePt t="30406" x="806450" y="3784600"/>
          <p14:tracePt t="30422" x="844550" y="3784600"/>
          <p14:tracePt t="30439" x="869950" y="3784600"/>
          <p14:tracePt t="30456" x="895350" y="3784600"/>
          <p14:tracePt t="30472" x="927100" y="3765550"/>
          <p14:tracePt t="30489" x="946150" y="3759200"/>
          <p14:tracePt t="30506" x="971550" y="3740150"/>
          <p14:tracePt t="30522" x="1003300" y="3714750"/>
          <p14:tracePt t="30539" x="1022350" y="3702050"/>
          <p14:tracePt t="30556" x="1047750" y="3663950"/>
          <p14:tracePt t="30572" x="1079500" y="3632200"/>
          <p14:tracePt t="30589" x="1098550" y="3613150"/>
          <p14:tracePt t="30606" x="1117600" y="3594100"/>
          <p14:tracePt t="30622" x="1130300" y="3568700"/>
          <p14:tracePt t="30639" x="1136650" y="3568700"/>
          <p14:tracePt t="30656" x="1143000" y="3556000"/>
          <p14:tracePt t="30691" x="1143000" y="3549650"/>
          <p14:tracePt t="30711" x="1143000" y="3543300"/>
          <p14:tracePt t="30751" x="1143000" y="3536950"/>
          <p14:tracePt t="30772" x="1143000" y="3530600"/>
          <p14:tracePt t="30792" x="1143000" y="3524250"/>
          <p14:tracePt t="30832" x="1143000" y="3517900"/>
          <p14:tracePt t="30862" x="1143000" y="3511550"/>
          <p14:tracePt t="31889" x="1143000" y="3517900"/>
          <p14:tracePt t="31899" x="1143000" y="3536950"/>
          <p14:tracePt t="31909" x="1143000" y="3556000"/>
          <p14:tracePt t="31921" x="1143000" y="3581400"/>
          <p14:tracePt t="31938" x="1130300" y="3600450"/>
          <p14:tracePt t="31955" x="1111250" y="3625850"/>
          <p14:tracePt t="31971" x="1092200" y="3651250"/>
          <p14:tracePt t="32005" x="1073150" y="3670300"/>
          <p14:tracePt t="32021" x="1047750" y="3689350"/>
          <p14:tracePt t="32038" x="1028700" y="3702050"/>
          <p14:tracePt t="32054" x="971550" y="3733800"/>
          <p14:tracePt t="32071" x="920750" y="3765550"/>
          <p14:tracePt t="32088" x="895350" y="3778250"/>
          <p14:tracePt t="32104" x="863600" y="3790950"/>
          <p14:tracePt t="32121" x="825500" y="3810000"/>
          <p14:tracePt t="32138" x="800100" y="3816350"/>
          <p14:tracePt t="32154" x="762000" y="3829050"/>
          <p14:tracePt t="32171" x="711200" y="3835400"/>
          <p14:tracePt t="32188" x="679450" y="3841750"/>
          <p14:tracePt t="32205" x="622300" y="3848100"/>
          <p14:tracePt t="32221" x="571500" y="3848100"/>
          <p14:tracePt t="32238" x="546100" y="3848100"/>
          <p14:tracePt t="32254" x="508000" y="3848100"/>
          <p14:tracePt t="32271" x="469900" y="3835400"/>
          <p14:tracePt t="32288" x="457200" y="3829050"/>
          <p14:tracePt t="32304" x="419100" y="3816350"/>
          <p14:tracePt t="32321" x="406400" y="3810000"/>
          <p14:tracePt t="32338" x="387350" y="3784600"/>
          <p14:tracePt t="32354" x="361950" y="3765550"/>
          <p14:tracePt t="32371" x="349250" y="3759200"/>
          <p14:tracePt t="32388" x="330200" y="3721100"/>
          <p14:tracePt t="32404" x="304800" y="3683000"/>
          <p14:tracePt t="32421" x="298450" y="3670300"/>
          <p14:tracePt t="32438" x="279400" y="3638550"/>
          <p14:tracePt t="32454" x="273050" y="3606800"/>
          <p14:tracePt t="32471" x="266700" y="3594100"/>
          <p14:tracePt t="32488" x="260350" y="3562350"/>
          <p14:tracePt t="32504" x="260350" y="3536950"/>
          <p14:tracePt t="32521" x="260350" y="3524250"/>
          <p14:tracePt t="32537" x="260350" y="3505200"/>
          <p14:tracePt t="32554" x="260350" y="3486150"/>
          <p14:tracePt t="32571" x="260350" y="3479800"/>
          <p14:tracePt t="32587" x="266700" y="3448050"/>
          <p14:tracePt t="32604" x="279400" y="3409950"/>
          <p14:tracePt t="32621" x="292100" y="3378200"/>
          <p14:tracePt t="32637" x="330200" y="3327400"/>
          <p14:tracePt t="32654" x="368300" y="3289300"/>
          <p14:tracePt t="32671" x="393700" y="3270250"/>
          <p14:tracePt t="32687" x="431800" y="3238500"/>
          <p14:tracePt t="32704" x="476250" y="3219450"/>
          <p14:tracePt t="32721" x="488950" y="3213100"/>
          <p14:tracePt t="32737" x="533400" y="3206750"/>
          <p14:tracePt t="32754" x="577850" y="3206750"/>
          <p14:tracePt t="32771" x="603250" y="3206750"/>
          <p14:tracePt t="32787" x="660400" y="3206750"/>
          <p14:tracePt t="32804" x="685800" y="3219450"/>
          <p14:tracePt t="32821" x="749300" y="3244850"/>
          <p14:tracePt t="32837" x="787400" y="3263900"/>
          <p14:tracePt t="32854" x="812800" y="3276600"/>
          <p14:tracePt t="32871" x="850900" y="3295650"/>
          <p14:tracePt t="32887" x="882650" y="3314700"/>
          <p14:tracePt t="32904" x="889000" y="3321050"/>
          <p14:tracePt t="32920" x="920750" y="3340100"/>
          <p14:tracePt t="32937" x="939800" y="3359150"/>
          <p14:tracePt t="32954" x="952500" y="3371850"/>
          <p14:tracePt t="32970" x="971550" y="3390900"/>
          <p14:tracePt t="32987" x="984250" y="3409950"/>
          <p14:tracePt t="33004" x="990600" y="3416300"/>
          <p14:tracePt t="33020" x="996950" y="3429000"/>
          <p14:tracePt t="33037" x="1003300" y="3435350"/>
          <p14:tracePt t="33054" x="1003300" y="3441700"/>
          <p14:tracePt t="33070" x="1009650" y="3448050"/>
          <p14:tracePt t="33087" x="1016000" y="3460750"/>
          <p14:tracePt t="33104" x="1016000" y="3467100"/>
          <p14:tracePt t="33120" x="1016000" y="3473450"/>
          <p14:tracePt t="33499" x="1028700" y="3467100"/>
          <p14:tracePt t="33509" x="1054100" y="3454400"/>
          <p14:tracePt t="33519" x="1079500" y="3429000"/>
          <p14:tracePt t="33529" x="1143000" y="3384550"/>
          <p14:tracePt t="33539" x="1200150" y="3333750"/>
          <p14:tracePt t="33553" x="1276350" y="3289300"/>
          <p14:tracePt t="33570" x="1435100" y="3175000"/>
          <p14:tracePt t="33587" x="1517650" y="3117850"/>
          <p14:tracePt t="33603" x="1651000" y="3003550"/>
          <p14:tracePt t="33620" x="1778000" y="2901950"/>
          <p14:tracePt t="33637" x="1828800" y="2851150"/>
          <p14:tracePt t="33653" x="1911350" y="2774950"/>
          <p14:tracePt t="33670" x="2000250" y="2654300"/>
          <p14:tracePt t="33687" x="2044700" y="2590800"/>
          <p14:tracePt t="33703" x="2101850" y="2476500"/>
          <p14:tracePt t="33720" x="2139950" y="2381250"/>
          <p14:tracePt t="33737" x="2146300" y="2362200"/>
          <p14:tracePt t="33753" x="2159000" y="2336800"/>
          <p14:tracePt t="33770" x="2159000" y="2317750"/>
          <p14:tracePt t="33787" x="2159000" y="2292350"/>
          <p14:tracePt t="33803" x="2159000" y="2260600"/>
          <p14:tracePt t="33820" x="2159000" y="2241550"/>
          <p14:tracePt t="33837" x="2159000" y="2190750"/>
          <p14:tracePt t="33853" x="2159000" y="2139950"/>
          <p14:tracePt t="33870" x="2159000" y="2108200"/>
          <p14:tracePt t="33887" x="2159000" y="2051050"/>
          <p14:tracePt t="33903" x="2152650" y="2000250"/>
          <p14:tracePt t="33920" x="2152650" y="1968500"/>
          <p14:tracePt t="33936" x="2139950" y="1911350"/>
          <p14:tracePt t="33953" x="2127250" y="1860550"/>
          <p14:tracePt t="33970" x="2120900" y="1841500"/>
          <p14:tracePt t="33986" x="2101850" y="1803400"/>
          <p14:tracePt t="34003" x="2089150" y="1771650"/>
          <p14:tracePt t="34020" x="2076450" y="1752600"/>
          <p14:tracePt t="34036" x="2057400" y="1720850"/>
          <p14:tracePt t="34053" x="2038350" y="1689100"/>
          <p14:tracePt t="34070" x="2025650" y="1676400"/>
          <p14:tracePt t="34086" x="2006600" y="1651000"/>
          <p14:tracePt t="34103" x="2000250" y="1638300"/>
          <p14:tracePt t="34120" x="1993900" y="1625600"/>
          <p14:tracePt t="34136" x="1987550" y="1612900"/>
          <p14:tracePt t="34153" x="1974850" y="1593850"/>
          <p14:tracePt t="34170" x="1968500" y="1593850"/>
          <p14:tracePt t="34186" x="1968500" y="1587500"/>
          <p14:tracePt t="34203" x="1962150" y="1581150"/>
          <p14:tracePt t="34220" x="1955800" y="1574800"/>
          <p14:tracePt t="34236" x="1955800" y="1568450"/>
          <p14:tracePt t="34253" x="1949450" y="1568450"/>
          <p14:tracePt t="34270" x="1949450" y="1562100"/>
          <p14:tracePt t="34374" x="1949450" y="1555750"/>
          <p14:tracePt t="34384" x="1943100" y="1555750"/>
          <p14:tracePt t="36398" x="1930400" y="1562100"/>
          <p14:tracePt t="36407" x="1911350" y="1581150"/>
          <p14:tracePt t="36418" x="1885950" y="1606550"/>
          <p14:tracePt t="36428" x="1860550" y="1625600"/>
          <p14:tracePt t="36438" x="1847850" y="1644650"/>
          <p14:tracePt t="36451" x="1835150" y="1657350"/>
          <p14:tracePt t="36468" x="1822450" y="1670050"/>
          <p14:tracePt t="36485" x="1816100" y="1676400"/>
          <p14:tracePt t="36501" x="1803400" y="1682750"/>
          <p14:tracePt t="36518" x="1778000" y="1708150"/>
          <p14:tracePt t="36535" x="1752600" y="1720850"/>
          <p14:tracePt t="36551" x="1695450" y="1758950"/>
          <p14:tracePt t="36568" x="1612900" y="1816100"/>
          <p14:tracePt t="36585" x="1574800" y="1847850"/>
          <p14:tracePt t="36601" x="1498600" y="1905000"/>
          <p14:tracePt t="36618" x="1460500" y="1930400"/>
          <p14:tracePt t="36635" x="1403350" y="1968500"/>
          <p14:tracePt t="36651" x="1358900" y="1993900"/>
          <p14:tracePt t="36668" x="1346200" y="2006600"/>
          <p14:tracePt t="36684" x="1289050" y="2038350"/>
          <p14:tracePt t="36701" x="1238250" y="2063750"/>
          <p14:tracePt t="36718" x="1212850" y="2070100"/>
          <p14:tracePt t="36735" x="1162050" y="2089150"/>
          <p14:tracePt t="36751" x="1111250" y="2108200"/>
          <p14:tracePt t="36768" x="1085850" y="2114550"/>
          <p14:tracePt t="36784" x="1047750" y="2120900"/>
          <p14:tracePt t="36801" x="1009650" y="2127250"/>
          <p14:tracePt t="36818" x="990600" y="2127250"/>
          <p14:tracePt t="36834" x="971550" y="2127250"/>
          <p14:tracePt t="36851" x="965200" y="2127250"/>
          <p14:tracePt t="36868" x="958850" y="2127250"/>
          <p14:tracePt t="36884" x="952500" y="2127250"/>
          <p14:tracePt t="39617" x="958850" y="2127250"/>
          <p14:tracePt t="39627" x="977900" y="2127250"/>
          <p14:tracePt t="39637" x="1009650" y="2120900"/>
          <p14:tracePt t="39649" x="1041400" y="2114550"/>
          <p14:tracePt t="39666" x="1085850" y="2095500"/>
          <p14:tracePt t="39682" x="1168400" y="2082800"/>
          <p14:tracePt t="39699" x="1225550" y="2070100"/>
          <p14:tracePt t="39716" x="1250950" y="2063750"/>
          <p14:tracePt t="39732" x="1282700" y="2057400"/>
          <p14:tracePt t="39749" x="1308100" y="2051050"/>
          <p14:tracePt t="39766" x="1314450" y="2051050"/>
          <p14:tracePt t="39782" x="1333500" y="2051050"/>
          <p14:tracePt t="39799" x="1352550" y="2051050"/>
          <p14:tracePt t="39832" x="1371600" y="2051050"/>
          <p14:tracePt t="39849" x="1384300" y="2051050"/>
          <p14:tracePt t="39866" x="1390650" y="2051050"/>
          <p14:tracePt t="39882" x="1409700" y="2051050"/>
          <p14:tracePt t="39899" x="1422400" y="2051050"/>
          <p14:tracePt t="39916" x="1428750" y="2051050"/>
          <p14:tracePt t="39932" x="1460500" y="2051050"/>
          <p14:tracePt t="39949" x="1498600" y="2051050"/>
          <p14:tracePt t="39966" x="1517650" y="2057400"/>
          <p14:tracePt t="39982" x="1543050" y="2063750"/>
          <p14:tracePt t="39999" x="1568450" y="2070100"/>
          <p14:tracePt t="40016" x="1574800" y="2070100"/>
          <p14:tracePt t="40032" x="1593850" y="2070100"/>
          <p14:tracePt t="40049" x="1593850" y="2076450"/>
          <p14:tracePt t="40065" x="1606550" y="2082800"/>
          <p14:tracePt t="40082" x="1619250" y="2089150"/>
          <p14:tracePt t="40099" x="1625600" y="2089150"/>
          <p14:tracePt t="40115" x="1644650" y="2089150"/>
          <p14:tracePt t="40132" x="1663700" y="2108200"/>
          <p14:tracePt t="40149" x="1682750" y="2114550"/>
          <p14:tracePt t="40165" x="1701800" y="2127250"/>
          <p14:tracePt t="40182" x="1733550" y="2139950"/>
          <p14:tracePt t="40199" x="1746250" y="2146300"/>
          <p14:tracePt t="40215" x="1765300" y="2165350"/>
          <p14:tracePt t="40232" x="1778000" y="2171700"/>
          <p14:tracePt t="40249" x="1784350" y="2178050"/>
          <p14:tracePt t="40265" x="1797050" y="2190750"/>
          <p14:tracePt t="40282" x="1803400" y="2197100"/>
          <p14:tracePt t="40299" x="1809750" y="2203450"/>
          <p14:tracePt t="40315" x="1816100" y="2209800"/>
          <p14:tracePt t="40332" x="1828800" y="2222500"/>
          <p14:tracePt t="40371" x="1835150" y="2228850"/>
          <p14:tracePt t="40382" x="1841500" y="2235200"/>
          <p14:tracePt t="40399" x="1841500" y="2241550"/>
          <p14:tracePt t="40415" x="1847850" y="2247900"/>
          <p14:tracePt t="40432" x="1860550" y="2254250"/>
          <p14:tracePt t="40448" x="1860550" y="2260600"/>
          <p14:tracePt t="40465" x="1866900" y="2266950"/>
          <p14:tracePt t="40482" x="1866900" y="2273300"/>
          <p14:tracePt t="40498" x="1873250" y="2286000"/>
          <p14:tracePt t="40515" x="1879600" y="2298700"/>
          <p14:tracePt t="40532" x="1879600" y="2305050"/>
          <p14:tracePt t="40548" x="1879600" y="2324100"/>
          <p14:tracePt t="40565" x="1885950" y="2336800"/>
          <p14:tracePt t="40582" x="1885950" y="2349500"/>
          <p14:tracePt t="40598" x="1885950" y="2355850"/>
          <p14:tracePt t="40615" x="1885950" y="2368550"/>
          <p14:tracePt t="40648" x="1885950" y="2381250"/>
          <p14:tracePt t="40665" x="1885950" y="2387600"/>
          <p14:tracePt t="40682" x="1885950" y="2393950"/>
          <p14:tracePt t="40698" x="1885950" y="2406650"/>
          <p14:tracePt t="40715" x="1885950" y="2419350"/>
          <p14:tracePt t="40732" x="1885950" y="2425700"/>
          <p14:tracePt t="40748" x="1885950" y="2438400"/>
          <p14:tracePt t="40765" x="1885950" y="2451100"/>
          <p14:tracePt t="40798" x="1885950" y="2463800"/>
          <p14:tracePt t="40815" x="1885950" y="2470150"/>
          <p14:tracePt t="47377" x="1885950" y="2476500"/>
          <p14:tracePt t="47386" x="1873250" y="2476500"/>
          <p14:tracePt t="47396" x="1866900" y="2482850"/>
          <p14:tracePt t="47410" x="1854200" y="2489200"/>
          <p14:tracePt t="47427" x="1816100" y="2501900"/>
          <p14:tracePt t="47443" x="1803400" y="2501900"/>
          <p14:tracePt t="47460" x="1758950" y="2514600"/>
          <p14:tracePt t="47477" x="1727200" y="2527300"/>
          <p14:tracePt t="47494" x="1708150" y="2533650"/>
          <p14:tracePt t="47510" x="1670050" y="2540000"/>
          <p14:tracePt t="47527" x="1657350" y="2546350"/>
          <p14:tracePt t="47543" x="1612900" y="2559050"/>
          <p14:tracePt t="47560" x="1581150" y="2565400"/>
          <p14:tracePt t="47577" x="1555750" y="2565400"/>
          <p14:tracePt t="47593" x="1511300" y="2571750"/>
          <p14:tracePt t="47610" x="1466850" y="2571750"/>
          <p14:tracePt t="47627" x="1441450" y="2578100"/>
          <p14:tracePt t="47643" x="1403350" y="2578100"/>
          <p14:tracePt t="47660" x="1358900" y="2578100"/>
          <p14:tracePt t="47677" x="1339850" y="2578100"/>
          <p14:tracePt t="47693" x="1295400" y="2578100"/>
          <p14:tracePt t="47710" x="1250950" y="2584450"/>
          <p14:tracePt t="47727" x="1225550" y="2584450"/>
          <p14:tracePt t="47743" x="1174750" y="2584450"/>
          <p14:tracePt t="47760" x="1117600" y="2590800"/>
          <p14:tracePt t="47777" x="1085850" y="2590800"/>
          <p14:tracePt t="47793" x="1022350" y="2597150"/>
          <p14:tracePt t="47810" x="952500" y="2609850"/>
          <p14:tracePt t="47827" x="920750" y="2609850"/>
          <p14:tracePt t="47843" x="869950" y="2622550"/>
          <p14:tracePt t="47860" x="812800" y="2628900"/>
          <p14:tracePt t="47877" x="781050" y="2635250"/>
          <p14:tracePt t="47893" x="717550" y="2647950"/>
          <p14:tracePt t="47910" x="660400" y="2660650"/>
          <p14:tracePt t="47926" x="635000" y="2660650"/>
          <p14:tracePt t="47943" x="603250" y="2673350"/>
          <p14:tracePt t="47960" x="584200" y="2679700"/>
          <p14:tracePt t="47961" x="571500" y="2679700"/>
          <p14:tracePt t="47976" x="558800" y="2686050"/>
          <p14:tracePt t="47993" x="539750" y="2686050"/>
          <p14:tracePt t="48026" x="527050" y="2686050"/>
          <p14:tracePt t="48061" x="520700" y="2686050"/>
          <p14:tracePt t="48202" x="533400" y="2686050"/>
          <p14:tracePt t="48212" x="565150" y="2686050"/>
          <p14:tracePt t="48222" x="590550" y="2686050"/>
          <p14:tracePt t="48232" x="622300" y="2686050"/>
          <p14:tracePt t="48243" x="654050" y="2686050"/>
          <p14:tracePt t="48260" x="679450" y="2686050"/>
          <p14:tracePt t="48276" x="723900" y="2686050"/>
          <p14:tracePt t="48293" x="781050" y="2692400"/>
          <p14:tracePt t="48310" x="812800" y="2692400"/>
          <p14:tracePt t="48326" x="882650" y="2698750"/>
          <p14:tracePt t="48343" x="952500" y="2711450"/>
          <p14:tracePt t="48360" x="984250" y="2717800"/>
          <p14:tracePt t="48376" x="1041400" y="2724150"/>
          <p14:tracePt t="48393" x="1098550" y="2724150"/>
          <p14:tracePt t="48410" x="1117600" y="2724150"/>
          <p14:tracePt t="48426" x="1174750" y="2724150"/>
          <p14:tracePt t="48443" x="1225550" y="2724150"/>
          <p14:tracePt t="48459" x="1238250" y="2724150"/>
          <p14:tracePt t="48476" x="1282700" y="2730500"/>
          <p14:tracePt t="48493" x="1301750" y="2730500"/>
          <p14:tracePt t="48509" x="1352550" y="2736850"/>
          <p14:tracePt t="48526" x="1409700" y="2743200"/>
          <p14:tracePt t="48543" x="1435100" y="2743200"/>
          <p14:tracePt t="48559" x="1479550" y="2749550"/>
          <p14:tracePt t="48576" x="1524000" y="2755900"/>
          <p14:tracePt t="48593" x="1549400" y="2755900"/>
          <p14:tracePt t="48609" x="1593850" y="2755900"/>
          <p14:tracePt t="48626" x="1638300" y="2755900"/>
          <p14:tracePt t="48643" x="1651000" y="2755900"/>
          <p14:tracePt t="48659" x="1689100" y="2743200"/>
          <p14:tracePt t="48676" x="1714500" y="2736850"/>
          <p14:tracePt t="48693" x="1720850" y="2736850"/>
          <p14:tracePt t="48709" x="1733550" y="2736850"/>
          <p14:tracePt t="48726" x="1739900" y="2736850"/>
          <p14:tracePt t="48956" x="1720850" y="2736850"/>
          <p14:tracePt t="48967" x="1695450" y="2736850"/>
          <p14:tracePt t="48977" x="1676400" y="2743200"/>
          <p14:tracePt t="48988" x="1644650" y="2743200"/>
          <p14:tracePt t="48997" x="1619250" y="2743200"/>
          <p14:tracePt t="49009" x="1587500" y="2749550"/>
          <p14:tracePt t="49026" x="1549400" y="2749550"/>
          <p14:tracePt t="49042" x="1485900" y="2749550"/>
          <p14:tracePt t="49059" x="1422400" y="2749550"/>
          <p14:tracePt t="49076" x="1390650" y="2749550"/>
          <p14:tracePt t="49092" x="1320800" y="2749550"/>
          <p14:tracePt t="49109" x="1270000" y="2749550"/>
          <p14:tracePt t="49126" x="1231900" y="2749550"/>
          <p14:tracePt t="49142" x="1181100" y="2749550"/>
          <p14:tracePt t="49159" x="1123950" y="2749550"/>
          <p14:tracePt t="49176" x="1098550" y="2749550"/>
          <p14:tracePt t="49192" x="1054100" y="2749550"/>
          <p14:tracePt t="49209" x="996950" y="2749550"/>
          <p14:tracePt t="49226" x="965200" y="2743200"/>
          <p14:tracePt t="49242" x="914400" y="2743200"/>
          <p14:tracePt t="49259" x="876300" y="2736850"/>
          <p14:tracePt t="49275" x="857250" y="2736850"/>
          <p14:tracePt t="49292" x="825500" y="2730500"/>
          <p14:tracePt t="49309" x="781050" y="2730500"/>
          <p14:tracePt t="49325" x="762000" y="2724150"/>
          <p14:tracePt t="49342" x="723900" y="2717800"/>
          <p14:tracePt t="49359" x="692150" y="2711450"/>
          <p14:tracePt t="49375" x="673100" y="2711450"/>
          <p14:tracePt t="49392" x="641350" y="2705100"/>
          <p14:tracePt t="49425" x="628650" y="2698750"/>
          <p14:tracePt t="49442" x="615950" y="2692400"/>
          <p14:tracePt t="49475" x="609600" y="2692400"/>
          <p14:tracePt t="49560" x="609600" y="2686050"/>
          <p14:tracePt t="49601" x="615950" y="2686050"/>
          <p14:tracePt t="49611" x="635000" y="2686050"/>
          <p14:tracePt t="49620" x="654050" y="2686050"/>
          <p14:tracePt t="49631" x="698500" y="2686050"/>
          <p14:tracePt t="49642" x="730250" y="2698750"/>
          <p14:tracePt t="49659" x="787400" y="2705100"/>
          <p14:tracePt t="49675" x="889000" y="2736850"/>
          <p14:tracePt t="49692" x="996950" y="2749550"/>
          <p14:tracePt t="49709" x="1028700" y="2749550"/>
          <p14:tracePt t="49725" x="1098550" y="2762250"/>
          <p14:tracePt t="49742" x="1162050" y="2762250"/>
          <p14:tracePt t="49759" x="1187450" y="2762250"/>
          <p14:tracePt t="49775" x="1244600" y="2762250"/>
          <p14:tracePt t="49792" x="1289050" y="2762250"/>
          <p14:tracePt t="49808" x="1320800" y="2762250"/>
          <p14:tracePt t="49825" x="1371600" y="2762250"/>
          <p14:tracePt t="49842" x="1416050" y="2762250"/>
          <p14:tracePt t="49858" x="1441450" y="2762250"/>
          <p14:tracePt t="49875" x="1492250" y="2762250"/>
          <p14:tracePt t="49892" x="1517650" y="2762250"/>
          <p14:tracePt t="49908" x="1568450" y="2762250"/>
          <p14:tracePt t="49925" x="1606550" y="2762250"/>
          <p14:tracePt t="49942" x="1619250" y="2762250"/>
          <p14:tracePt t="49958" x="1638300" y="2762250"/>
          <p14:tracePt t="49975" x="1651000" y="2762250"/>
          <p14:tracePt t="50008" x="1670050" y="2762250"/>
          <p14:tracePt t="50025" x="1682750" y="2762250"/>
          <p14:tracePt t="50042" x="1689100" y="2762250"/>
          <p14:tracePt t="50058" x="1714500" y="2755900"/>
          <p14:tracePt t="50075" x="1727200" y="2749550"/>
          <p14:tracePt t="50092" x="1733550" y="2749550"/>
          <p14:tracePt t="50108" x="1739900" y="2749550"/>
          <p14:tracePt t="50125" x="1752600" y="2749550"/>
          <p14:tracePt t="50184" x="1758950" y="2749550"/>
          <p14:tracePt t="60442" x="1758950" y="2755900"/>
          <p14:tracePt t="60452" x="1746250" y="2762250"/>
          <p14:tracePt t="60462" x="1739900" y="2768600"/>
          <p14:tracePt t="60472" x="1727200" y="2774950"/>
          <p14:tracePt t="60484" x="1714500" y="2787650"/>
          <p14:tracePt t="60501" x="1701800" y="2787650"/>
          <p14:tracePt t="60517" x="1689100" y="2800350"/>
          <p14:tracePt t="60534" x="1676400" y="2813050"/>
          <p14:tracePt t="60551" x="1663700" y="2813050"/>
          <p14:tracePt t="60567" x="1651000" y="2819400"/>
          <p14:tracePt t="60584" x="1638300" y="2825750"/>
          <p14:tracePt t="60601" x="1625600" y="2832100"/>
          <p14:tracePt t="60617" x="1600200" y="2838450"/>
          <p14:tracePt t="60634" x="1587500" y="2851150"/>
          <p14:tracePt t="60651" x="1574800" y="2857500"/>
          <p14:tracePt t="60667" x="1555750" y="2863850"/>
          <p14:tracePt t="60684" x="1536700" y="2876550"/>
          <p14:tracePt t="60701" x="1530350" y="2882900"/>
          <p14:tracePt t="60717" x="1511300" y="2889250"/>
          <p14:tracePt t="60734" x="1492250" y="2895600"/>
          <p14:tracePt t="60751" x="1485900" y="2901950"/>
          <p14:tracePt t="60767" x="1466850" y="2914650"/>
          <p14:tracePt t="60784" x="1454150" y="2914650"/>
          <p14:tracePt t="60801" x="1447800" y="2921000"/>
          <p14:tracePt t="60817" x="1428750" y="2927350"/>
          <p14:tracePt t="60834" x="1422400" y="2933700"/>
          <p14:tracePt t="60851" x="1403350" y="2933700"/>
          <p14:tracePt t="60867" x="1384300" y="2940050"/>
          <p14:tracePt t="60884" x="1377950" y="2940050"/>
          <p14:tracePt t="60901" x="1365250" y="2946400"/>
          <p14:tracePt t="60917" x="1352550" y="2952750"/>
          <p14:tracePt t="60934" x="1339850" y="2952750"/>
          <p14:tracePt t="60951" x="1333500" y="2959100"/>
          <p14:tracePt t="60967" x="1314450" y="2959100"/>
          <p14:tracePt t="60984" x="1301750" y="2965450"/>
          <p14:tracePt t="61000" x="1289050" y="2971800"/>
          <p14:tracePt t="61017" x="1270000" y="2971800"/>
          <p14:tracePt t="61034" x="1263650" y="2978150"/>
          <p14:tracePt t="61050" x="1250950" y="2984500"/>
          <p14:tracePt t="61067" x="1238250" y="2984500"/>
          <p14:tracePt t="61084" x="1231900" y="2984500"/>
          <p14:tracePt t="61100" x="1219200" y="2990850"/>
          <p14:tracePt t="61117" x="1212850" y="2997200"/>
          <p14:tracePt t="61150" x="1206500" y="2997200"/>
          <p14:tracePt t="61167" x="1200150" y="2997200"/>
          <p14:tracePt t="68633" x="1187450" y="2997200"/>
          <p14:tracePt t="68643" x="1181100" y="2990850"/>
          <p14:tracePt t="68653" x="1168400" y="2978150"/>
          <p14:tracePt t="68664" x="1155700" y="2952750"/>
          <p14:tracePt t="68678" x="1136650" y="2927350"/>
          <p14:tracePt t="68695" x="1085850" y="2851150"/>
          <p14:tracePt t="68712" x="1060450" y="2794000"/>
          <p14:tracePt t="68728" x="1003300" y="2698750"/>
          <p14:tracePt t="68745" x="952500" y="2603500"/>
          <p14:tracePt t="68762" x="927100" y="2559050"/>
          <p14:tracePt t="68778" x="889000" y="2482850"/>
          <p14:tracePt t="68795" x="863600" y="2438400"/>
          <p14:tracePt t="68812" x="850900" y="2413000"/>
          <p14:tracePt t="68828" x="825500" y="2374900"/>
          <p14:tracePt t="68845" x="812800" y="2336800"/>
          <p14:tracePt t="68862" x="800100" y="2317750"/>
          <p14:tracePt t="68878" x="774700" y="2273300"/>
          <p14:tracePt t="68895" x="755650" y="2247900"/>
          <p14:tracePt t="68912" x="749300" y="2228850"/>
          <p14:tracePt t="68928" x="742950" y="2203450"/>
          <p14:tracePt t="68945" x="730250" y="2171700"/>
          <p14:tracePt t="68961" x="723900" y="2165350"/>
          <p14:tracePt t="68978" x="711200" y="2139950"/>
          <p14:tracePt t="68995" x="704850" y="2133600"/>
          <p14:tracePt t="69011" x="698500" y="2120900"/>
          <p14:tracePt t="69028" x="692150" y="2114550"/>
          <p14:tracePt t="69061" x="685800" y="2114550"/>
          <p14:tracePt t="69078" x="673100" y="2108200"/>
          <p14:tracePt t="69095" x="660400" y="2108200"/>
          <p14:tracePt t="69111" x="647700" y="2101850"/>
          <p14:tracePt t="69128" x="628650" y="2101850"/>
          <p14:tracePt t="69145" x="615950" y="2101850"/>
          <p14:tracePt t="69161" x="596900" y="2101850"/>
          <p14:tracePt t="69178" x="571500" y="2101850"/>
          <p14:tracePt t="69195" x="565150" y="2101850"/>
          <p14:tracePt t="69211" x="546100" y="2101850"/>
          <p14:tracePt t="69228" x="533400" y="2101850"/>
          <p14:tracePt t="69261" x="520700" y="2101850"/>
          <p14:tracePt t="69278" x="514350" y="2101850"/>
          <p14:tracePt t="69311" x="508000" y="2101850"/>
          <p14:tracePt t="69328" x="501650" y="2101850"/>
          <p14:tracePt t="69368" x="495300" y="2101850"/>
          <p14:tracePt t="69388" x="488950" y="2101850"/>
          <p14:tracePt t="69408" x="482600" y="2101850"/>
          <p14:tracePt t="69438" x="476250" y="2101850"/>
          <p14:tracePt t="69449" x="469900" y="2101850"/>
          <p14:tracePt t="69489" x="463550" y="2101850"/>
          <p14:tracePt t="69519" x="457200" y="2101850"/>
          <p14:tracePt t="69620" x="457200" y="2095500"/>
          <p14:tracePt t="69650" x="463550" y="2095500"/>
          <p14:tracePt t="69660" x="469900" y="2095500"/>
          <p14:tracePt t="69670" x="482600" y="2095500"/>
          <p14:tracePt t="69680" x="501650" y="2095500"/>
          <p14:tracePt t="69694" x="514350" y="2095500"/>
          <p14:tracePt t="69711" x="565150" y="2095500"/>
          <p14:tracePt t="69728" x="596900" y="2101850"/>
          <p14:tracePt t="69744" x="654050" y="2101850"/>
          <p14:tracePt t="69761" x="711200" y="2101850"/>
          <p14:tracePt t="69778" x="736600" y="2101850"/>
          <p14:tracePt t="69794" x="781050" y="2101850"/>
          <p14:tracePt t="69811" x="831850" y="2101850"/>
          <p14:tracePt t="69828" x="850900" y="2101850"/>
          <p14:tracePt t="69844" x="895350" y="2101850"/>
          <p14:tracePt t="69861" x="927100" y="2089150"/>
          <p14:tracePt t="69878" x="946150" y="2089150"/>
          <p14:tracePt t="69894" x="977900" y="2082800"/>
          <p14:tracePt t="69911" x="990600" y="2082800"/>
          <p14:tracePt t="69927" x="1009650" y="2076450"/>
          <p14:tracePt t="69944" x="1041400" y="2076450"/>
          <p14:tracePt t="69961" x="1054100" y="2076450"/>
          <p14:tracePt t="69977" x="1079500" y="2076450"/>
          <p14:tracePt t="69994" x="1092200" y="2076450"/>
          <p14:tracePt t="70011" x="1098550" y="2076450"/>
          <p14:tracePt t="70044" x="1104900" y="2076450"/>
          <p14:tracePt t="70193" x="1098550" y="2076450"/>
          <p14:tracePt t="70203" x="1092200" y="2076450"/>
          <p14:tracePt t="70214" x="1066800" y="2076450"/>
          <p14:tracePt t="70227" x="1041400" y="2082800"/>
          <p14:tracePt t="70244" x="984250" y="2095500"/>
          <p14:tracePt t="70261" x="946150" y="2101850"/>
          <p14:tracePt t="70277" x="889000" y="2114550"/>
          <p14:tracePt t="70294" x="831850" y="2127250"/>
          <p14:tracePt t="70310" x="812800" y="2127250"/>
          <p14:tracePt t="70327" x="774700" y="2133600"/>
          <p14:tracePt t="70344" x="755650" y="2133600"/>
          <p14:tracePt t="70360" x="723900" y="2133600"/>
          <p14:tracePt t="70377" x="685800" y="2133600"/>
          <p14:tracePt t="70394" x="673100" y="2133600"/>
          <p14:tracePt t="70410" x="635000" y="2133600"/>
          <p14:tracePt t="70427" x="609600" y="2133600"/>
          <p14:tracePt t="70444" x="596900" y="2133600"/>
          <p14:tracePt t="70460" x="577850" y="2133600"/>
          <p14:tracePt t="70477" x="558800" y="2133600"/>
          <p14:tracePt t="70494" x="546100" y="2133600"/>
          <p14:tracePt t="70510" x="533400" y="2133600"/>
          <p14:tracePt t="70527" x="520700" y="2127250"/>
          <p14:tracePt t="70544" x="508000" y="2127250"/>
          <p14:tracePt t="70560" x="501650" y="2120900"/>
          <p14:tracePt t="70577" x="488950" y="2114550"/>
          <p14:tracePt t="70616" x="482600" y="2114550"/>
          <p14:tracePt t="70666" x="482600" y="2108200"/>
          <p14:tracePt t="70727" x="482600" y="2101850"/>
          <p14:tracePt t="70757" x="482600" y="2095500"/>
          <p14:tracePt t="70767" x="488950" y="2095500"/>
          <p14:tracePt t="70777" x="508000" y="2095500"/>
          <p14:tracePt t="70787" x="527050" y="2095500"/>
          <p14:tracePt t="70797" x="546100" y="2095500"/>
          <p14:tracePt t="70810" x="571500" y="2095500"/>
          <p14:tracePt t="70827" x="628650" y="2095500"/>
          <p14:tracePt t="70843" x="654050" y="2101850"/>
          <p14:tracePt t="70860" x="692150" y="2108200"/>
          <p14:tracePt t="70877" x="711200" y="2114550"/>
          <p14:tracePt t="70893" x="742950" y="2120900"/>
          <p14:tracePt t="70910" x="768350" y="2133600"/>
          <p14:tracePt t="70927" x="774700" y="2133600"/>
          <p14:tracePt t="70943" x="806450" y="2139950"/>
          <p14:tracePt t="70960" x="825500" y="2139950"/>
          <p14:tracePt t="70977" x="844550" y="2146300"/>
          <p14:tracePt t="70993" x="863600" y="2146300"/>
          <p14:tracePt t="71010" x="882650" y="2146300"/>
          <p14:tracePt t="71027" x="895350" y="2146300"/>
          <p14:tracePt t="71043" x="908050" y="2146300"/>
          <p14:tracePt t="71060" x="920750" y="2146300"/>
          <p14:tracePt t="71093" x="933450" y="2146300"/>
          <p14:tracePt t="71110" x="939800" y="2146300"/>
          <p14:tracePt t="71127" x="946150" y="2146300"/>
          <p14:tracePt t="71160" x="952500" y="2146300"/>
          <p14:tracePt t="71240" x="958850" y="2146300"/>
          <p14:tracePt t="71330" x="952500" y="2146300"/>
          <p14:tracePt t="71341" x="939800" y="2146300"/>
          <p14:tracePt t="71351" x="920750" y="2146300"/>
          <p14:tracePt t="71361" x="901700" y="2146300"/>
          <p14:tracePt t="71376" x="876300" y="2146300"/>
          <p14:tracePt t="71393" x="825500" y="2146300"/>
          <p14:tracePt t="71410" x="806450" y="2146300"/>
          <p14:tracePt t="71426" x="768350" y="2146300"/>
          <p14:tracePt t="71443" x="742950" y="2146300"/>
          <p14:tracePt t="71460" x="736600" y="2146300"/>
          <p14:tracePt t="71476" x="711200" y="2146300"/>
          <p14:tracePt t="71493" x="692150" y="2146300"/>
          <p14:tracePt t="71510" x="685800" y="2146300"/>
          <p14:tracePt t="71526" x="679450" y="2146300"/>
          <p14:tracePt t="71543" x="673100" y="2146300"/>
          <p14:tracePt t="71576" x="666750" y="2146300"/>
          <p14:tracePt t="71622" x="666750" y="2139950"/>
          <p14:tracePt t="71713" x="679450" y="2139950"/>
          <p14:tracePt t="71723" x="685800" y="2139950"/>
          <p14:tracePt t="71733" x="704850" y="2139950"/>
          <p14:tracePt t="71743" x="717550" y="2139950"/>
          <p14:tracePt t="71759" x="723900" y="2139950"/>
          <p14:tracePt t="71776" x="755650" y="2159000"/>
          <p14:tracePt t="71793" x="768350" y="2165350"/>
          <p14:tracePt t="71809" x="781050" y="2178050"/>
          <p14:tracePt t="71826" x="787400" y="2184400"/>
          <p14:tracePt t="71843" x="793750" y="2190750"/>
          <p14:tracePt t="71859" x="793750" y="2197100"/>
          <p14:tracePt t="71876" x="793750" y="2209800"/>
          <p14:tracePt t="71914" x="793750" y="2216150"/>
          <p14:tracePt t="71926" x="793750" y="2222500"/>
          <p14:tracePt t="71943" x="793750" y="2228850"/>
          <p14:tracePt t="71959" x="768350" y="2254250"/>
          <p14:tracePt t="71976" x="723900" y="2298700"/>
          <p14:tracePt t="71993" x="704850" y="2317750"/>
          <p14:tracePt t="72009" x="673100" y="2355850"/>
          <p14:tracePt t="72026" x="635000" y="2400300"/>
          <p14:tracePt t="72043" x="615950" y="2419350"/>
          <p14:tracePt t="72059" x="590550" y="2444750"/>
          <p14:tracePt t="72076" x="577850" y="2482850"/>
          <p14:tracePt t="72093" x="565150" y="2501900"/>
          <p14:tracePt t="72109" x="546100" y="2533650"/>
          <p14:tracePt t="72126" x="533400" y="2603500"/>
          <p14:tracePt t="72143" x="527050" y="2641600"/>
          <p14:tracePt t="72159" x="508000" y="2711450"/>
          <p14:tracePt t="72176" x="501650" y="2768600"/>
          <p14:tracePt t="72193" x="501650" y="2794000"/>
          <p14:tracePt t="72209" x="501650" y="2825750"/>
          <p14:tracePt t="72226" x="501650" y="2863850"/>
          <p14:tracePt t="72242" x="501650" y="2882900"/>
          <p14:tracePt t="72259" x="501650" y="2914650"/>
          <p14:tracePt t="72276" x="501650" y="2933700"/>
          <p14:tracePt t="72292" x="501650" y="2952750"/>
          <p14:tracePt t="72309" x="501650" y="2971800"/>
          <p14:tracePt t="72326" x="501650" y="2978150"/>
          <p14:tracePt t="72342" x="508000" y="2990850"/>
          <p14:tracePt t="72359" x="508000" y="2997200"/>
          <p14:tracePt t="72376" x="508000" y="3003550"/>
          <p14:tracePt t="72392" x="508000" y="3016250"/>
          <p14:tracePt t="72409" x="514350" y="3022600"/>
          <p14:tracePt t="72426" x="514350" y="3028950"/>
          <p14:tracePt t="72442" x="514350" y="3041650"/>
          <p14:tracePt t="72459" x="514350" y="3060700"/>
          <p14:tracePt t="72476" x="514350" y="3067050"/>
          <p14:tracePt t="72492" x="514350" y="3079750"/>
          <p14:tracePt t="72509" x="514350" y="3092450"/>
          <p14:tracePt t="72526" x="514350" y="3098800"/>
          <p14:tracePt t="72559" x="514350" y="3105150"/>
          <p14:tracePt t="72576" x="514350" y="3111500"/>
          <p14:tracePt t="72619" x="514350" y="3117850"/>
          <p14:tracePt t="72639" x="508000" y="3124200"/>
          <p14:tracePt t="72659" x="508000" y="3130550"/>
          <p14:tracePt t="72669" x="501650" y="3136900"/>
          <p14:tracePt t="72689" x="495300" y="3143250"/>
          <p14:tracePt t="72699" x="488950" y="3143250"/>
          <p14:tracePt t="73323" x="495300" y="3143250"/>
          <p14:tracePt t="73333" x="514350" y="3143250"/>
          <p14:tracePt t="73343" x="527050" y="3143250"/>
          <p14:tracePt t="73354" x="539750" y="3143250"/>
          <p14:tracePt t="73363" x="565150" y="3143250"/>
          <p14:tracePt t="73375" x="577850" y="3143250"/>
          <p14:tracePt t="73392" x="596900" y="3143250"/>
          <p14:tracePt t="73408" x="635000" y="3143250"/>
          <p14:tracePt t="73425" x="673100" y="3143250"/>
          <p14:tracePt t="73442" x="685800" y="3143250"/>
          <p14:tracePt t="73458" x="711200" y="3143250"/>
          <p14:tracePt t="73475" x="723900" y="3143250"/>
          <p14:tracePt t="73492" x="730250" y="3143250"/>
          <p14:tracePt t="73508" x="742950" y="3143250"/>
          <p14:tracePt t="73525" x="755650" y="3143250"/>
          <p14:tracePt t="73542" x="768350" y="3143250"/>
          <p14:tracePt t="73558" x="787400" y="3143250"/>
          <p14:tracePt t="73575" x="806450" y="3136900"/>
          <p14:tracePt t="73591" x="825500" y="3136900"/>
          <p14:tracePt t="73608" x="844550" y="3136900"/>
          <p14:tracePt t="73625" x="863600" y="3136900"/>
          <p14:tracePt t="73641" x="876300" y="3136900"/>
          <p14:tracePt t="73658" x="895350" y="3130550"/>
          <p14:tracePt t="73675" x="908050" y="3130550"/>
          <p14:tracePt t="73691" x="914400" y="3130550"/>
          <p14:tracePt t="73708" x="927100" y="3130550"/>
          <p14:tracePt t="73725" x="933450" y="3130550"/>
          <p14:tracePt t="73741" x="939800" y="3124200"/>
          <p14:tracePt t="73758" x="952500" y="3124200"/>
          <p14:tracePt t="73791" x="958850" y="3124200"/>
          <p14:tracePt t="73808" x="971550" y="3124200"/>
          <p14:tracePt t="73841" x="977900" y="3124200"/>
          <p14:tracePt t="73858" x="984250" y="3124200"/>
          <p14:tracePt t="73957" x="990600" y="3124200"/>
          <p14:tracePt t="76230" x="996950" y="3124200"/>
          <p14:tracePt t="76239" x="1003300" y="3130550"/>
          <p14:tracePt t="76250" x="1003300" y="3136900"/>
          <p14:tracePt t="76259" x="1016000" y="3143250"/>
          <p14:tracePt t="76273" x="1022350" y="3149600"/>
          <p14:tracePt t="76290" x="1035050" y="3162300"/>
          <p14:tracePt t="76306" x="1041400" y="3168650"/>
          <p14:tracePt t="76323" x="1041400" y="3175000"/>
          <p14:tracePt t="76340" x="1047750" y="3181350"/>
          <p14:tracePt t="76356" x="1060450" y="3187700"/>
          <p14:tracePt t="76373" x="1066800" y="3213100"/>
          <p14:tracePt t="76389" x="1073150" y="3219450"/>
          <p14:tracePt t="76406" x="1092200" y="3257550"/>
          <p14:tracePt t="76423" x="1111250" y="3295650"/>
          <p14:tracePt t="76439" x="1117600" y="3308350"/>
          <p14:tracePt t="76456" x="1136650" y="3340100"/>
          <p14:tracePt t="76473" x="1149350" y="3359150"/>
          <p14:tracePt t="76489" x="1155700" y="3365500"/>
          <p14:tracePt t="76506" x="1162050" y="3384550"/>
          <p14:tracePt t="76523" x="1181100" y="3403600"/>
          <p14:tracePt t="76539" x="1181100" y="3409950"/>
          <p14:tracePt t="76556" x="1200150" y="3429000"/>
          <p14:tracePt t="76573" x="1219200" y="3467100"/>
          <p14:tracePt t="76589" x="1231900" y="3486150"/>
          <p14:tracePt t="76606" x="1250950" y="3511550"/>
          <p14:tracePt t="76623" x="1276350" y="3543300"/>
          <p14:tracePt t="76639" x="1282700" y="3549650"/>
          <p14:tracePt t="76656" x="1301750" y="3562350"/>
          <p14:tracePt t="76673" x="1333500" y="3581400"/>
          <p14:tracePt t="76689" x="1346200" y="3594100"/>
          <p14:tracePt t="76706" x="1390650" y="3606800"/>
          <p14:tracePt t="76723" x="1416050" y="3619500"/>
          <p14:tracePt t="76739" x="1428750" y="3619500"/>
          <p14:tracePt t="76756" x="1441450" y="3619500"/>
          <p14:tracePt t="76773" x="1447800" y="3625850"/>
          <p14:tracePt t="76806" x="1454150" y="3625850"/>
          <p14:tracePt t="77326" x="1460500" y="3625850"/>
          <p14:tracePt t="77346" x="1473200" y="3625850"/>
          <p14:tracePt t="77356" x="1479550" y="3625850"/>
          <p14:tracePt t="77366" x="1504950" y="3625850"/>
          <p14:tracePt t="77377" x="1524000" y="3625850"/>
          <p14:tracePt t="77389" x="1555750" y="3625850"/>
          <p14:tracePt t="77405" x="1581150" y="3625850"/>
          <p14:tracePt t="77422" x="1644650" y="3625850"/>
          <p14:tracePt t="77439" x="1701800" y="3625850"/>
          <p14:tracePt t="77455" x="1733550" y="3625850"/>
          <p14:tracePt t="77472" x="1784350" y="3625850"/>
          <p14:tracePt t="77489" x="1835150" y="3625850"/>
          <p14:tracePt t="77505" x="1860550" y="3625850"/>
          <p14:tracePt t="77522" x="1898650" y="3625850"/>
          <p14:tracePt t="77539" x="1936750" y="3619500"/>
          <p14:tracePt t="77555" x="1955800" y="3619500"/>
          <p14:tracePt t="77572" x="1974850" y="3619500"/>
          <p14:tracePt t="77589" x="1993900" y="3619500"/>
          <p14:tracePt t="77605" x="2012950" y="3619500"/>
          <p14:tracePt t="77622" x="2038350" y="3619500"/>
          <p14:tracePt t="77639" x="2070100" y="3619500"/>
          <p14:tracePt t="77655" x="2082800" y="3619500"/>
          <p14:tracePt t="77672" x="2114550" y="3619500"/>
          <p14:tracePt t="77689" x="2146300" y="3613150"/>
          <p14:tracePt t="77705" x="2159000" y="3613150"/>
          <p14:tracePt t="77722" x="2197100" y="3613150"/>
          <p14:tracePt t="77739" x="2216150" y="3613150"/>
          <p14:tracePt t="77755" x="2247900" y="3613150"/>
          <p14:tracePt t="77772" x="2292350" y="3606800"/>
          <p14:tracePt t="77788" x="2305050" y="3606800"/>
          <p14:tracePt t="77805" x="2343150" y="3606800"/>
          <p14:tracePt t="77822" x="2368550" y="3606800"/>
          <p14:tracePt t="77838" x="2387600" y="3606800"/>
          <p14:tracePt t="77855" x="2413000" y="3606800"/>
          <p14:tracePt t="77872" x="2438400" y="3606800"/>
          <p14:tracePt t="77888" x="2457450" y="3606800"/>
          <p14:tracePt t="77905" x="2482850" y="3606800"/>
          <p14:tracePt t="77922" x="2520950" y="3606800"/>
          <p14:tracePt t="77938" x="2533650" y="3613150"/>
          <p14:tracePt t="77955" x="2565400" y="3619500"/>
          <p14:tracePt t="77972" x="2597150" y="3625850"/>
          <p14:tracePt t="77988" x="2616200" y="3632200"/>
          <p14:tracePt t="78005" x="2641600" y="3638550"/>
          <p14:tracePt t="78022" x="2673350" y="3644900"/>
          <p14:tracePt t="78038" x="2686050" y="3644900"/>
          <p14:tracePt t="78055" x="2717800" y="3651250"/>
          <p14:tracePt t="78072" x="2743200" y="3657600"/>
          <p14:tracePt t="78088" x="2755900" y="3657600"/>
          <p14:tracePt t="78105" x="2774950" y="3663950"/>
          <p14:tracePt t="78122" x="2781300" y="3663950"/>
          <p14:tracePt t="78138" x="2787650" y="3663950"/>
          <p14:tracePt t="78155" x="2794000" y="3670300"/>
          <p14:tracePt t="78232" x="2800350" y="3670300"/>
          <p14:tracePt t="78252" x="2800350" y="3676650"/>
          <p14:tracePt t="78343" x="2806700" y="3676650"/>
          <p14:tracePt t="78464" x="2806700" y="3683000"/>
          <p14:tracePt t="78474" x="2800350" y="3683000"/>
          <p14:tracePt t="78484" x="2787650" y="3689350"/>
          <p14:tracePt t="78494" x="2762250" y="3695700"/>
          <p14:tracePt t="78505" x="2736850" y="3702050"/>
          <p14:tracePt t="78521" x="2711450" y="3708400"/>
          <p14:tracePt t="78538" x="2641600" y="3727450"/>
          <p14:tracePt t="78555" x="2565400" y="3733800"/>
          <p14:tracePt t="78571" x="2533650" y="3740150"/>
          <p14:tracePt t="78588" x="2476500" y="3740150"/>
          <p14:tracePt t="78605" x="2432050" y="3740150"/>
          <p14:tracePt t="78621" x="2413000" y="3740150"/>
          <p14:tracePt t="78638" x="2368550" y="3740150"/>
          <p14:tracePt t="78655" x="2317750" y="3740150"/>
          <p14:tracePt t="78671" x="2292350" y="3740150"/>
          <p14:tracePt t="78688" x="2241550" y="3740150"/>
          <p14:tracePt t="78705" x="2197100" y="3740150"/>
          <p14:tracePt t="78721" x="2171700" y="3740150"/>
          <p14:tracePt t="78738" x="2120900" y="3740150"/>
          <p14:tracePt t="78755" x="2101850" y="3740150"/>
          <p14:tracePt t="78771" x="2044700" y="3733800"/>
          <p14:tracePt t="78788" x="2000250" y="3733800"/>
          <p14:tracePt t="78804" x="1981200" y="3733800"/>
          <p14:tracePt t="78821" x="1936750" y="3733800"/>
          <p14:tracePt t="78838" x="1905000" y="3733800"/>
          <p14:tracePt t="78854" x="1885950" y="3727450"/>
          <p14:tracePt t="78871" x="1854200" y="3727450"/>
          <p14:tracePt t="78888" x="1822450" y="3721100"/>
          <p14:tracePt t="78904" x="1809750" y="3721100"/>
          <p14:tracePt t="78921" x="1771650" y="3721100"/>
          <p14:tracePt t="78938" x="1746250" y="3714750"/>
          <p14:tracePt t="78954" x="1727200" y="3714750"/>
          <p14:tracePt t="78971" x="1701800" y="3708400"/>
          <p14:tracePt t="78988" x="1682750" y="3702050"/>
          <p14:tracePt t="79004" x="1676400" y="3695700"/>
          <p14:tracePt t="79021" x="1663700" y="3695700"/>
          <p14:tracePt t="79038" x="1657350" y="3695700"/>
          <p14:tracePt t="79054" x="1651000" y="3695700"/>
          <p14:tracePt t="79071" x="1651000" y="3689350"/>
          <p14:tracePt t="79138" x="1651000" y="3683000"/>
          <p14:tracePt t="79148" x="1644650" y="3683000"/>
          <p14:tracePt t="79480" x="1651000" y="3683000"/>
          <p14:tracePt t="79490" x="1657350" y="3683000"/>
          <p14:tracePt t="79500" x="1663700" y="3683000"/>
          <p14:tracePt t="79510" x="1670050" y="3683000"/>
          <p14:tracePt t="79521" x="1682750" y="3683000"/>
          <p14:tracePt t="79537" x="1695450" y="3683000"/>
          <p14:tracePt t="79554" x="1733550" y="3689350"/>
          <p14:tracePt t="79571" x="1765300" y="3689350"/>
          <p14:tracePt t="79587" x="1784350" y="3695700"/>
          <p14:tracePt t="79604" x="1822450" y="3695700"/>
          <p14:tracePt t="79621" x="1873250" y="3695700"/>
          <p14:tracePt t="79637" x="1905000" y="3695700"/>
          <p14:tracePt t="79654" x="1962150" y="3695700"/>
          <p14:tracePt t="79670" x="2000250" y="3695700"/>
          <p14:tracePt t="79687" x="2019300" y="3695700"/>
          <p14:tracePt t="79704" x="2051050" y="3695700"/>
          <p14:tracePt t="79720" x="2063750" y="3695700"/>
          <p14:tracePt t="79721" x="2070100" y="3695700"/>
          <p14:tracePt t="79737" x="2082800" y="3695700"/>
          <p14:tracePt t="79754" x="2101850" y="3695700"/>
          <p14:tracePt t="79770" x="2114550" y="3695700"/>
          <p14:tracePt t="79787" x="2133600" y="3695700"/>
          <p14:tracePt t="79804" x="2139950" y="3695700"/>
          <p14:tracePt t="79837" x="2146300" y="3695700"/>
          <p14:tracePt t="79862" x="2152650" y="3695700"/>
          <p14:tracePt t="80254" x="2159000" y="3695700"/>
          <p14:tracePt t="80264" x="2178050" y="3695700"/>
          <p14:tracePt t="80275" x="2209800" y="3695700"/>
          <p14:tracePt t="80287" x="2241550" y="3695700"/>
          <p14:tracePt t="80303" x="2286000" y="3695700"/>
          <p14:tracePt t="80320" x="2381250" y="3695700"/>
          <p14:tracePt t="80337" x="2476500" y="3695700"/>
          <p14:tracePt t="80353" x="2520950" y="3695700"/>
          <p14:tracePt t="80370" x="2597150" y="3695700"/>
          <p14:tracePt t="80387" x="2654300" y="3695700"/>
          <p14:tracePt t="80403" x="2673350" y="3695700"/>
          <p14:tracePt t="80420" x="2698750" y="3695700"/>
          <p14:tracePt t="80437" x="2705100" y="3695700"/>
          <p14:tracePt t="80453" x="2711450" y="3695700"/>
          <p14:tracePt t="87326" x="2698750" y="3702050"/>
          <p14:tracePt t="87336" x="2679700" y="3714750"/>
          <p14:tracePt t="87346" x="2654300" y="3727450"/>
          <p14:tracePt t="87356" x="2616200" y="3740150"/>
          <p14:tracePt t="87366" x="2571750" y="3765550"/>
          <p14:tracePt t="87382" x="2514600" y="3784600"/>
          <p14:tracePt t="87398" x="2400300" y="3829050"/>
          <p14:tracePt t="87415" x="2343150" y="3841750"/>
          <p14:tracePt t="87432" x="2222500" y="3873500"/>
          <p14:tracePt t="87448" x="2133600" y="3892550"/>
          <p14:tracePt t="87465" x="2076450" y="3905250"/>
          <p14:tracePt t="87482" x="1987550" y="3924300"/>
          <p14:tracePt t="87498" x="1911350" y="3930650"/>
          <p14:tracePt t="87515" x="1879600" y="3937000"/>
          <p14:tracePt t="87532" x="1809750" y="3943350"/>
          <p14:tracePt t="87548" x="1752600" y="3949700"/>
          <p14:tracePt t="87565" x="1720850" y="3949700"/>
          <p14:tracePt t="87581" x="1657350" y="3949700"/>
          <p14:tracePt t="87598" x="1606550" y="3949700"/>
          <p14:tracePt t="87615" x="1587500" y="3949700"/>
          <p14:tracePt t="87631" x="1543050" y="3949700"/>
          <p14:tracePt t="87648" x="1504950" y="3949700"/>
          <p14:tracePt t="87665" x="1479550" y="3949700"/>
          <p14:tracePt t="87681" x="1435100" y="3949700"/>
          <p14:tracePt t="87698" x="1377950" y="3949700"/>
          <p14:tracePt t="87715" x="1352550" y="3949700"/>
          <p14:tracePt t="87731" x="1295400" y="3949700"/>
          <p14:tracePt t="87748" x="1276350" y="3949700"/>
          <p14:tracePt t="87749" x="1250950" y="3956050"/>
          <p14:tracePt t="87765" x="1231900" y="3956050"/>
          <p14:tracePt t="87781" x="1193800" y="3962400"/>
          <p14:tracePt t="87798" x="1181100" y="3962400"/>
          <p14:tracePt t="87815" x="1149350" y="3962400"/>
          <p14:tracePt t="87831" x="1123950" y="3968750"/>
          <p14:tracePt t="87848" x="1117600" y="3968750"/>
          <p14:tracePt t="87865" x="1098550" y="3968750"/>
          <p14:tracePt t="87881" x="1079500" y="3968750"/>
          <p14:tracePt t="87915" x="1073150" y="3968750"/>
          <p14:tracePt t="87931" x="1066800" y="3968750"/>
          <p14:tracePt t="87960" x="1060450" y="3968750"/>
          <p14:tracePt t="87980" x="1054100" y="3975100"/>
          <p14:tracePt t="87990" x="1047750" y="3975100"/>
          <p14:tracePt t="88031" x="1041400" y="3975100"/>
          <p14:tracePt t="88051" x="1035050" y="3975100"/>
          <p14:tracePt t="88091" x="1028700" y="3975100"/>
          <p14:tracePt t="88121" x="1022350" y="3975100"/>
          <p14:tracePt t="88151" x="1016000" y="3975100"/>
          <p14:tracePt t="88785" x="1022350" y="3968750"/>
          <p14:tracePt t="88805" x="1028700" y="3968750"/>
          <p14:tracePt t="88826" x="1035050" y="3968750"/>
          <p14:tracePt t="88836" x="1041400" y="3968750"/>
          <p14:tracePt t="88856" x="1047750" y="3968750"/>
          <p14:tracePt t="88866" x="1060450" y="3968750"/>
          <p14:tracePt t="88876" x="1060450" y="3962400"/>
          <p14:tracePt t="88886" x="1073150" y="3962400"/>
          <p14:tracePt t="88897" x="1085850" y="3962400"/>
          <p14:tracePt t="88914" x="1098550" y="3962400"/>
          <p14:tracePt t="88930" x="1123950" y="3956050"/>
          <p14:tracePt t="88947" x="1155700" y="3949700"/>
          <p14:tracePt t="88964" x="1162050" y="3949700"/>
          <p14:tracePt t="88981" x="1187450" y="3949700"/>
          <p14:tracePt t="88997" x="1206500" y="3949700"/>
          <p14:tracePt t="89014" x="1225550" y="3949700"/>
          <p14:tracePt t="89030" x="1257300" y="3949700"/>
          <p14:tracePt t="89047" x="1295400" y="3949700"/>
          <p14:tracePt t="89064" x="1314450" y="3943350"/>
          <p14:tracePt t="89081" x="1346200" y="3943350"/>
          <p14:tracePt t="89097" x="1384300" y="3937000"/>
          <p14:tracePt t="89114" x="1403350" y="3937000"/>
          <p14:tracePt t="89131" x="1441450" y="3937000"/>
          <p14:tracePt t="89147" x="1466850" y="3930650"/>
          <p14:tracePt t="89164" x="1504950" y="3930650"/>
          <p14:tracePt t="89180" x="1543050" y="3930650"/>
          <p14:tracePt t="89197" x="1549400" y="3930650"/>
          <p14:tracePt t="89214" x="1562100" y="3930650"/>
          <p14:tracePt t="89230" x="1581150" y="3930650"/>
          <p14:tracePt t="89264" x="1600200" y="3924300"/>
          <p14:tracePt t="89280" x="1619250" y="3924300"/>
          <p14:tracePt t="89314" x="1644650" y="3924300"/>
          <p14:tracePt t="89330" x="1663700" y="3924300"/>
          <p14:tracePt t="89347" x="1670050" y="3924300"/>
          <p14:tracePt t="89364" x="1689100" y="3924300"/>
          <p14:tracePt t="89380" x="1714500" y="3924300"/>
          <p14:tracePt t="89397" x="1720850" y="3924300"/>
          <p14:tracePt t="89414" x="1765300" y="3924300"/>
          <p14:tracePt t="89430" x="1803400" y="3930650"/>
          <p14:tracePt t="89447" x="1822450" y="3930650"/>
          <p14:tracePt t="89464" x="1866900" y="3937000"/>
          <p14:tracePt t="89480" x="1892300" y="3937000"/>
          <p14:tracePt t="89497" x="1911350" y="3937000"/>
          <p14:tracePt t="89513" x="1930400" y="3943350"/>
          <p14:tracePt t="89531" x="1943100" y="3943350"/>
          <p14:tracePt t="89547" x="1949450" y="3943350"/>
          <p14:tracePt t="89563" x="1962150" y="3943350"/>
          <p14:tracePt t="89580" x="1974850" y="3943350"/>
          <p14:tracePt t="89597" x="1981200" y="3943350"/>
          <p14:tracePt t="89613" x="1987550" y="3943350"/>
          <p14:tracePt t="89630" x="1993900" y="3943350"/>
          <p14:tracePt t="89647" x="2000250" y="3943350"/>
          <p14:tracePt t="89671" x="2006600" y="3943350"/>
          <p14:tracePt t="90577" x="1993900" y="3943350"/>
          <p14:tracePt t="90586" x="1981200" y="3943350"/>
          <p14:tracePt t="90597" x="1955800" y="3943350"/>
          <p14:tracePt t="90607" x="1936750" y="3943350"/>
          <p14:tracePt t="90617" x="1911350" y="3943350"/>
          <p14:tracePt t="90629" x="1892300" y="3943350"/>
          <p14:tracePt t="90646" x="1866900" y="3943350"/>
          <p14:tracePt t="90663" x="1816100" y="3943350"/>
          <p14:tracePt t="90679" x="1771650" y="3943350"/>
          <p14:tracePt t="90696" x="1739900" y="3943350"/>
          <p14:tracePt t="90713" x="1682750" y="3943350"/>
          <p14:tracePt t="90729" x="1619250" y="3943350"/>
          <p14:tracePt t="90746" x="1593850" y="3943350"/>
          <p14:tracePt t="90763" x="1536700" y="3943350"/>
          <p14:tracePt t="90779" x="1492250" y="3943350"/>
          <p14:tracePt t="90796" x="1466850" y="3943350"/>
          <p14:tracePt t="90813" x="1422400" y="3943350"/>
          <p14:tracePt t="90829" x="1371600" y="3943350"/>
          <p14:tracePt t="90846" x="1346200" y="3943350"/>
          <p14:tracePt t="90863" x="1301750" y="3943350"/>
          <p14:tracePt t="90879" x="1250950" y="3943350"/>
          <p14:tracePt t="90896" x="1231900" y="3943350"/>
          <p14:tracePt t="90912" x="1181100" y="3949700"/>
          <p14:tracePt t="90929" x="1130300" y="3962400"/>
          <p14:tracePt t="90946" x="1104900" y="3968750"/>
          <p14:tracePt t="90962" x="1073150" y="3981450"/>
          <p14:tracePt t="90979" x="1041400" y="3994150"/>
          <p14:tracePt t="90996" x="1028700" y="4000500"/>
          <p14:tracePt t="91012" x="1003300" y="4006850"/>
          <p14:tracePt t="91029" x="996950" y="4006850"/>
          <p14:tracePt t="91046" x="984250" y="4006850"/>
          <p14:tracePt t="91062" x="977900" y="4006850"/>
          <p14:tracePt t="91120" x="977900" y="4013200"/>
          <p14:tracePt t="91140" x="977900" y="4019550"/>
          <p14:tracePt t="91151" x="990600" y="4025900"/>
          <p14:tracePt t="91160" x="1003300" y="4038600"/>
          <p14:tracePt t="91170" x="1028700" y="4044950"/>
          <p14:tracePt t="91180" x="1054100" y="4057650"/>
          <p14:tracePt t="91196" x="1098550" y="4070350"/>
          <p14:tracePt t="91212" x="1238250" y="4076700"/>
          <p14:tracePt t="91229" x="1320800" y="4076700"/>
          <p14:tracePt t="91246" x="1479550" y="4076700"/>
          <p14:tracePt t="91262" x="1619250" y="4076700"/>
          <p14:tracePt t="91279" x="1670050" y="4076700"/>
          <p14:tracePt t="91296" x="1758950" y="4070350"/>
          <p14:tracePt t="91312" x="1809750" y="4057650"/>
          <p14:tracePt t="91329" x="1835150" y="4057650"/>
          <p14:tracePt t="91345" x="1879600" y="4051300"/>
          <p14:tracePt t="91362" x="1917700" y="4044950"/>
          <p14:tracePt t="91379" x="1924050" y="4044950"/>
          <p14:tracePt t="91396" x="1949450" y="4038600"/>
          <p14:tracePt t="91412" x="1974850" y="4032250"/>
          <p14:tracePt t="91429" x="1981200" y="4032250"/>
          <p14:tracePt t="91445" x="2012950" y="4025900"/>
          <p14:tracePt t="91462" x="2032000" y="4025900"/>
          <p14:tracePt t="91479" x="2044700" y="4019550"/>
          <p14:tracePt t="91495" x="2063750" y="4006850"/>
          <p14:tracePt t="91512" x="2076450" y="4000500"/>
          <p14:tracePt t="91529" x="2089150" y="3994150"/>
          <p14:tracePt t="91545" x="2101850" y="3981450"/>
          <p14:tracePt t="91562" x="2108200" y="3981450"/>
          <p14:tracePt t="91579" x="2114550" y="3968750"/>
          <p14:tracePt t="91595" x="2120900" y="3962400"/>
          <p14:tracePt t="91612" x="2127250" y="3956050"/>
          <p14:tracePt t="91629" x="2139950" y="3937000"/>
          <p14:tracePt t="91645" x="2139950" y="3917950"/>
          <p14:tracePt t="91679" x="2139950" y="3905250"/>
          <p14:tracePt t="91895" x="2139950" y="3911600"/>
          <p14:tracePt t="91905" x="2146300" y="3911600"/>
          <p14:tracePt t="91925" x="2152650" y="3917950"/>
          <p14:tracePt t="91935" x="2152650" y="3924300"/>
          <p14:tracePt t="91945" x="2159000" y="3930650"/>
          <p14:tracePt t="91962" x="2165350" y="3930650"/>
          <p14:tracePt t="91978" x="2178050" y="3937000"/>
          <p14:tracePt t="91995" x="2184400" y="3943350"/>
          <p14:tracePt t="92012" x="2197100" y="3943350"/>
          <p14:tracePt t="92028" x="2209800" y="3949700"/>
          <p14:tracePt t="92045" x="2216150" y="3949700"/>
          <p14:tracePt t="92062" x="2228850" y="3949700"/>
          <p14:tracePt t="92078" x="2241550" y="3949700"/>
          <p14:tracePt t="92095" x="2247900" y="3949700"/>
          <p14:tracePt t="92112" x="2260600" y="3949700"/>
          <p14:tracePt t="92128" x="2273300" y="3943350"/>
          <p14:tracePt t="92145" x="2279650" y="3930650"/>
          <p14:tracePt t="92162" x="2286000" y="3924300"/>
          <p14:tracePt t="92178" x="2305050" y="3898900"/>
          <p14:tracePt t="92195" x="2305050" y="3886200"/>
          <p14:tracePt t="92212" x="2311400" y="3873500"/>
          <p14:tracePt t="92228" x="2311400" y="3854450"/>
          <p14:tracePt t="92245" x="2311400" y="3848100"/>
          <p14:tracePt t="92262" x="2311400" y="3835400"/>
          <p14:tracePt t="92278" x="2311400" y="3816350"/>
          <p14:tracePt t="92295" x="2311400" y="3810000"/>
          <p14:tracePt t="92311" x="2311400" y="3790950"/>
          <p14:tracePt t="92328" x="2305050" y="3765550"/>
          <p14:tracePt t="92345" x="2305050" y="3759200"/>
          <p14:tracePt t="92361" x="2279650" y="3721100"/>
          <p14:tracePt t="92378" x="2254250" y="3683000"/>
          <p14:tracePt t="92395" x="2235200" y="3663950"/>
          <p14:tracePt t="92411" x="2216150" y="3644900"/>
          <p14:tracePt t="92428" x="2184400" y="3619500"/>
          <p14:tracePt t="92445" x="2171700" y="3606800"/>
          <p14:tracePt t="92461" x="2152650" y="3600450"/>
          <p14:tracePt t="92478" x="2133600" y="3600450"/>
          <p14:tracePt t="92495" x="2114550" y="3594100"/>
          <p14:tracePt t="92511" x="2095500" y="3594100"/>
          <p14:tracePt t="92528" x="2082800" y="3594100"/>
          <p14:tracePt t="92545" x="2070100" y="3594100"/>
          <p14:tracePt t="92561" x="2063750" y="3594100"/>
          <p14:tracePt t="92578" x="2057400" y="3594100"/>
          <p14:tracePt t="92595" x="2044700" y="3594100"/>
          <p14:tracePt t="92611" x="2032000" y="3606800"/>
          <p14:tracePt t="92628" x="2025650" y="3613150"/>
          <p14:tracePt t="92645" x="2006600" y="3651250"/>
          <p14:tracePt t="92661" x="1981200" y="3695700"/>
          <p14:tracePt t="92678" x="1974850" y="3721100"/>
          <p14:tracePt t="92695" x="1962150" y="3778250"/>
          <p14:tracePt t="92711" x="1955800" y="3822700"/>
          <p14:tracePt t="92728" x="1949450" y="3841750"/>
          <p14:tracePt t="92745" x="1949450" y="3867150"/>
          <p14:tracePt t="92761" x="1949450" y="3886200"/>
          <p14:tracePt t="92778" x="1949450" y="3892550"/>
          <p14:tracePt t="92794" x="1949450" y="3905250"/>
          <p14:tracePt t="92811" x="1949450" y="3917950"/>
          <p14:tracePt t="92828" x="1949450" y="3924300"/>
          <p14:tracePt t="92844" x="1949450" y="3937000"/>
          <p14:tracePt t="92861" x="1962150" y="3949700"/>
          <p14:tracePt t="92878" x="1968500" y="3956050"/>
          <p14:tracePt t="92894" x="1981200" y="3962400"/>
          <p14:tracePt t="92911" x="2000250" y="3981450"/>
          <p14:tracePt t="92928" x="2019300" y="3987800"/>
          <p14:tracePt t="92944" x="2051050" y="4000500"/>
          <p14:tracePt t="92961" x="2063750" y="4006850"/>
          <p14:tracePt t="92978" x="2089150" y="4013200"/>
          <p14:tracePt t="92994" x="2108200" y="4019550"/>
          <p14:tracePt t="93011" x="2114550" y="4019550"/>
          <p14:tracePt t="93028" x="2120900" y="4025900"/>
          <p14:tracePt t="93044" x="2133600" y="4025900"/>
          <p14:tracePt t="93113" x="2139950" y="4025900"/>
          <p14:tracePt t="93213" x="2146300" y="4025900"/>
          <p14:tracePt t="93918" x="2139950" y="4025900"/>
          <p14:tracePt t="93927" x="2127250" y="4032250"/>
          <p14:tracePt t="93937" x="2108200" y="4032250"/>
          <p14:tracePt t="93947" x="2095500" y="4032250"/>
          <p14:tracePt t="93960" x="2076450" y="4032250"/>
          <p14:tracePt t="93977" x="2051050" y="4032250"/>
          <p14:tracePt t="93994" x="1993900" y="4032250"/>
          <p14:tracePt t="94010" x="1930400" y="4032250"/>
          <p14:tracePt t="94027" x="1898650" y="4032250"/>
          <p14:tracePt t="94044" x="1809750" y="4019550"/>
          <p14:tracePt t="94060" x="1739900" y="4006850"/>
          <p14:tracePt t="94077" x="1695450" y="3994150"/>
          <p14:tracePt t="94094" x="1619250" y="3981450"/>
          <p14:tracePt t="94110" x="1536700" y="3962400"/>
          <p14:tracePt t="94127" x="1504950" y="3956050"/>
          <p14:tracePt t="94143" x="1454150" y="3943350"/>
          <p14:tracePt t="94160" x="1403350" y="3930650"/>
          <p14:tracePt t="94177" x="1377950" y="3930650"/>
          <p14:tracePt t="94193" x="1339850" y="3924300"/>
          <p14:tracePt t="94210" x="1308100" y="3924300"/>
          <p14:tracePt t="94227" x="1289050" y="3924300"/>
          <p14:tracePt t="94243" x="1263650" y="3924300"/>
          <p14:tracePt t="94260" x="1231900" y="3924300"/>
          <p14:tracePt t="94277" x="1225550" y="3924300"/>
          <p14:tracePt t="94293" x="1206500" y="3924300"/>
          <p14:tracePt t="94310" x="1181100" y="3924300"/>
          <p14:tracePt t="94327" x="1168400" y="3930650"/>
          <p14:tracePt t="94343" x="1143000" y="3937000"/>
          <p14:tracePt t="94360" x="1123950" y="3943350"/>
          <p14:tracePt t="94377" x="1111250" y="3949700"/>
          <p14:tracePt t="94393" x="1098550" y="3949700"/>
          <p14:tracePt t="94410" x="1085850" y="3962400"/>
          <p14:tracePt t="94427" x="1073150" y="3962400"/>
          <p14:tracePt t="94443" x="1060450" y="3968750"/>
          <p14:tracePt t="94460" x="1054100" y="3975100"/>
          <p14:tracePt t="94477" x="1041400" y="3987800"/>
          <p14:tracePt t="94493" x="1028700" y="3987800"/>
          <p14:tracePt t="94510" x="1028700" y="3994150"/>
          <p14:tracePt t="94527" x="1022350" y="4000500"/>
          <p14:tracePt t="94543" x="1016000" y="4006850"/>
          <p14:tracePt t="94560" x="1009650" y="4013200"/>
          <p14:tracePt t="94577" x="1003300" y="4013200"/>
          <p14:tracePt t="94593" x="1003300" y="4019550"/>
          <p14:tracePt t="94626" x="996950" y="4025900"/>
          <p14:tracePt t="95769" x="996950" y="4032250"/>
          <p14:tracePt t="95779" x="1003300" y="4044950"/>
          <p14:tracePt t="95789" x="1035050" y="4070350"/>
          <p14:tracePt t="95799" x="1060450" y="4108450"/>
          <p14:tracePt t="95809" x="1104900" y="4152900"/>
          <p14:tracePt t="95826" x="1143000" y="4191000"/>
          <p14:tracePt t="95842" x="1200150" y="4235450"/>
          <p14:tracePt t="95859" x="1244600" y="4260850"/>
          <p14:tracePt t="95876" x="1257300" y="4273550"/>
          <p14:tracePt t="95892" x="1295400" y="4286250"/>
          <p14:tracePt t="95909" x="1320800" y="4292600"/>
          <p14:tracePt t="95926" x="1371600" y="4305300"/>
          <p14:tracePt t="95943" x="1403350" y="4311650"/>
          <p14:tracePt t="95959" x="1422400" y="4311650"/>
          <p14:tracePt t="95976" x="1460500" y="4311650"/>
          <p14:tracePt t="95992" x="1498600" y="4311650"/>
          <p14:tracePt t="96009" x="1524000" y="4311650"/>
          <p14:tracePt t="96026" x="1581150" y="4311650"/>
          <p14:tracePt t="96042" x="1619250" y="4311650"/>
          <p14:tracePt t="96059" x="1631950" y="4305300"/>
          <p14:tracePt t="96076" x="1644650" y="4305300"/>
          <p14:tracePt t="96092" x="1651000" y="4305300"/>
          <p14:tracePt t="96109" x="1657350" y="4305300"/>
          <p14:tracePt t="96182" x="1663700" y="4305300"/>
          <p14:tracePt t="97077" x="1657350" y="4305300"/>
          <p14:tracePt t="97087" x="1644650" y="4305300"/>
          <p14:tracePt t="97097" x="1625600" y="4318000"/>
          <p14:tracePt t="97108" x="1600200" y="4330700"/>
          <p14:tracePt t="97125" x="1568450" y="4356100"/>
          <p14:tracePt t="97141" x="1492250" y="4413250"/>
          <p14:tracePt t="97158" x="1403350" y="4483100"/>
          <p14:tracePt t="97175" x="1371600" y="4514850"/>
          <p14:tracePt t="97191" x="1308100" y="4572000"/>
          <p14:tracePt t="97208" x="1263650" y="4610100"/>
          <p14:tracePt t="97225" x="1244600" y="4629150"/>
          <p14:tracePt t="97241" x="1200150" y="4686300"/>
          <p14:tracePt t="97258" x="1155700" y="4762500"/>
          <p14:tracePt t="97275" x="1143000" y="4806950"/>
          <p14:tracePt t="97291" x="1111250" y="4889500"/>
          <p14:tracePt t="97308" x="1092200" y="4946650"/>
          <p14:tracePt t="97325" x="1085850" y="4965700"/>
          <p14:tracePt t="97341" x="1079500" y="4991100"/>
          <p14:tracePt t="97358" x="1073150" y="5003800"/>
          <p14:tracePt t="97375" x="1073150" y="5022850"/>
          <p14:tracePt t="97391" x="1073150" y="5060950"/>
          <p14:tracePt t="97408" x="1073150" y="5067300"/>
          <p14:tracePt t="97425" x="1073150" y="5099050"/>
          <p14:tracePt t="97441" x="1079500" y="5118100"/>
          <p14:tracePt t="97458" x="1085850" y="5130800"/>
          <p14:tracePt t="97475" x="1092200" y="5143500"/>
          <p14:tracePt t="97491" x="1104900" y="5149850"/>
          <p14:tracePt t="97508" x="1104900" y="5156200"/>
          <p14:tracePt t="97524" x="1123950" y="5162550"/>
          <p14:tracePt t="97541" x="1143000" y="5168900"/>
          <p14:tracePt t="97558" x="1149350" y="5168900"/>
          <p14:tracePt t="97574" x="1168400" y="5175250"/>
          <p14:tracePt t="97591" x="1181100" y="5175250"/>
          <p14:tracePt t="97608" x="1193800" y="5175250"/>
          <p14:tracePt t="97624" x="1212850" y="5175250"/>
          <p14:tracePt t="97641" x="1244600" y="5175250"/>
          <p14:tracePt t="97658" x="1270000" y="5175250"/>
          <p14:tracePt t="97674" x="1314450" y="5175250"/>
          <p14:tracePt t="97691" x="1352550" y="5175250"/>
          <p14:tracePt t="97708" x="1365250" y="5175250"/>
          <p14:tracePt t="97724" x="1409700" y="5168900"/>
          <p14:tracePt t="97741" x="1441450" y="5162550"/>
          <p14:tracePt t="97758" x="1454150" y="5162550"/>
          <p14:tracePt t="97774" x="1485900" y="5149850"/>
          <p14:tracePt t="97791" x="1511300" y="5143500"/>
          <p14:tracePt t="97808" x="1524000" y="5143500"/>
          <p14:tracePt t="97824" x="1543050" y="5137150"/>
          <p14:tracePt t="97841" x="1549400" y="5130800"/>
          <p14:tracePt t="97858" x="1562100" y="5130800"/>
          <p14:tracePt t="97874" x="1568450" y="5130800"/>
          <p14:tracePt t="97932" x="1574800" y="5130800"/>
          <p14:tracePt t="97942" x="1574800" y="5124450"/>
          <p14:tracePt t="97962" x="1574800" y="5111750"/>
          <p14:tracePt t="97972" x="1581150" y="5111750"/>
          <p14:tracePt t="97982" x="1581150" y="5099050"/>
          <p14:tracePt t="97993" x="1587500" y="5086350"/>
          <p14:tracePt t="98007" x="1587500" y="5080000"/>
          <p14:tracePt t="98024" x="1587500" y="5060950"/>
          <p14:tracePt t="98041" x="1593850" y="5048250"/>
          <p14:tracePt t="98057" x="1593850" y="5035550"/>
          <p14:tracePt t="98074" x="1600200" y="5016500"/>
          <p14:tracePt t="98091" x="1600200" y="5010150"/>
          <p14:tracePt t="98107" x="1606550" y="4984750"/>
          <p14:tracePt t="98124" x="1612900" y="4953000"/>
          <p14:tracePt t="98141" x="1612900" y="4933950"/>
          <p14:tracePt t="98157" x="1619250" y="4908550"/>
          <p14:tracePt t="98174" x="1619250" y="4870450"/>
          <p14:tracePt t="98191" x="1625600" y="4845050"/>
          <p14:tracePt t="98207" x="1625600" y="4800600"/>
          <p14:tracePt t="98224" x="1625600" y="4762500"/>
          <p14:tracePt t="98241" x="1625600" y="4749800"/>
          <p14:tracePt t="98257" x="1625600" y="4730750"/>
          <p14:tracePt t="98274" x="1625600" y="4718050"/>
          <p14:tracePt t="98290" x="1625600" y="4711700"/>
          <p14:tracePt t="98307" x="1625600" y="4705350"/>
          <p14:tracePt t="98324" x="1612900" y="4692650"/>
          <p14:tracePt t="98340" x="1606550" y="4686300"/>
          <p14:tracePt t="98357" x="1587500" y="4679950"/>
          <p14:tracePt t="98374" x="1574800" y="4673600"/>
          <p14:tracePt t="98391" x="1549400" y="4667250"/>
          <p14:tracePt t="98407" x="1530350" y="4667250"/>
          <p14:tracePt t="98424" x="1524000" y="4667250"/>
          <p14:tracePt t="98440" x="1511300" y="4667250"/>
          <p14:tracePt t="98457" x="1504950" y="4667250"/>
          <p14:tracePt t="98474" x="1498600" y="4667250"/>
          <p14:tracePt t="98490" x="1492250" y="4679950"/>
          <p14:tracePt t="98507" x="1479550" y="4711700"/>
          <p14:tracePt t="98524" x="1473200" y="4730750"/>
          <p14:tracePt t="98540" x="1466850" y="4768850"/>
          <p14:tracePt t="98557" x="1460500" y="4800600"/>
          <p14:tracePt t="98574" x="1460500" y="4813300"/>
          <p14:tracePt t="98590" x="1460500" y="4838700"/>
          <p14:tracePt t="98607" x="1460500" y="4870450"/>
          <p14:tracePt t="98624" x="1466850" y="4889500"/>
          <p14:tracePt t="98640" x="1479550" y="4921250"/>
          <p14:tracePt t="98657" x="1492250" y="4940300"/>
          <p14:tracePt t="98674" x="1504950" y="4953000"/>
          <p14:tracePt t="98690" x="1524000" y="4972050"/>
          <p14:tracePt t="98707" x="1549400" y="5003800"/>
          <p14:tracePt t="98724" x="1562100" y="5010150"/>
          <p14:tracePt t="98740" x="1581150" y="5029200"/>
          <p14:tracePt t="98757" x="1600200" y="5035550"/>
          <p14:tracePt t="98774" x="1606550" y="5041900"/>
          <p14:tracePt t="98790" x="1625600" y="5041900"/>
          <p14:tracePt t="98807" x="1638300" y="5041900"/>
          <p14:tracePt t="98823" x="1644650" y="5041900"/>
          <p14:tracePt t="98840" x="1651000" y="5041900"/>
          <p14:tracePt t="98857" x="1663700" y="5041900"/>
          <p14:tracePt t="98858" x="1663700" y="5035550"/>
          <p14:tracePt t="98873" x="1676400" y="5022850"/>
          <p14:tracePt t="98890" x="1708150" y="4991100"/>
          <p14:tracePt t="98907" x="1720850" y="4965700"/>
          <p14:tracePt t="98923" x="1746250" y="4908550"/>
          <p14:tracePt t="98940" x="1765300" y="4876800"/>
          <p14:tracePt t="98957" x="1771650" y="4864100"/>
          <p14:tracePt t="98973" x="1771650" y="4845050"/>
          <p14:tracePt t="98990" x="1771650" y="4826000"/>
          <p14:tracePt t="99007" x="1771650" y="4813300"/>
          <p14:tracePt t="99023" x="1771650" y="4794250"/>
          <p14:tracePt t="99040" x="1771650" y="4775200"/>
          <p14:tracePt t="99057" x="1771650" y="4762500"/>
          <p14:tracePt t="99073" x="1752600" y="4743450"/>
          <p14:tracePt t="99090" x="1739900" y="4724400"/>
          <p14:tracePt t="99107" x="1733550" y="4711700"/>
          <p14:tracePt t="99123" x="1714500" y="4699000"/>
          <p14:tracePt t="99140" x="1701800" y="4686300"/>
          <p14:tracePt t="99157" x="1695450" y="4679950"/>
          <p14:tracePt t="99173" x="1670050" y="4660900"/>
          <p14:tracePt t="99190" x="1651000" y="4654550"/>
          <p14:tracePt t="99207" x="1631950" y="4654550"/>
          <p14:tracePt t="99223" x="1612900" y="4654550"/>
          <p14:tracePt t="99240" x="1600200" y="4654550"/>
          <p14:tracePt t="99256" x="1593850" y="4654550"/>
          <p14:tracePt t="99273" x="1581150" y="4654550"/>
          <p14:tracePt t="99290" x="1574800" y="4654550"/>
          <p14:tracePt t="99306" x="1568450" y="4654550"/>
          <p14:tracePt t="99323" x="1562100" y="4660900"/>
          <p14:tracePt t="99341" x="1555750" y="4660900"/>
          <p14:tracePt t="99357" x="1549400" y="4673600"/>
          <p14:tracePt t="99373" x="1543050" y="4692650"/>
          <p14:tracePt t="99390" x="1536700" y="4705350"/>
          <p14:tracePt t="99406" x="1530350" y="4730750"/>
          <p14:tracePt t="99423" x="1524000" y="4749800"/>
          <p14:tracePt t="99440" x="1524000" y="4762500"/>
          <p14:tracePt t="99456" x="1524000" y="4775200"/>
          <p14:tracePt t="99473" x="1524000" y="4794250"/>
          <p14:tracePt t="99490" x="1524000" y="4800600"/>
          <p14:tracePt t="99506" x="1524000" y="4826000"/>
          <p14:tracePt t="99523" x="1524000" y="4857750"/>
          <p14:tracePt t="99540" x="1530350" y="4876800"/>
          <p14:tracePt t="99556" x="1549400" y="4902200"/>
          <p14:tracePt t="99573" x="1568450" y="4927600"/>
          <p14:tracePt t="99590" x="1574800" y="4933950"/>
          <p14:tracePt t="99606" x="1600200" y="4959350"/>
          <p14:tracePt t="99623" x="1638300" y="4991100"/>
          <p14:tracePt t="99640" x="1670050" y="5010150"/>
          <p14:tracePt t="99656" x="1746250" y="5060950"/>
          <p14:tracePt t="99673" x="1841500" y="5118100"/>
          <p14:tracePt t="99690" x="1898650" y="5143500"/>
          <p14:tracePt t="99706" x="1987550" y="5175250"/>
          <p14:tracePt t="99723" x="2076450" y="5187950"/>
          <p14:tracePt t="99739" x="2120900" y="5194300"/>
          <p14:tracePt t="99756" x="2178050" y="5200650"/>
          <p14:tracePt t="99773" x="2203450" y="5200650"/>
          <p14:tracePt t="99789" x="2228850" y="5207000"/>
          <p14:tracePt t="99806" x="2241550" y="5207000"/>
          <p14:tracePt t="99823" x="2241550" y="5213350"/>
          <p14:tracePt t="99839" x="2247900" y="5213350"/>
          <p14:tracePt t="100176" x="2260600" y="5213350"/>
          <p14:tracePt t="100186" x="2279650" y="5207000"/>
          <p14:tracePt t="100197" x="2311400" y="5194300"/>
          <p14:tracePt t="100206" x="2349500" y="5168900"/>
          <p14:tracePt t="100222" x="2393950" y="5149850"/>
          <p14:tracePt t="100239" x="2508250" y="5099050"/>
          <p14:tracePt t="100256" x="2571750" y="5073650"/>
          <p14:tracePt t="100273" x="2679700" y="5029200"/>
          <p14:tracePt t="100289" x="2768600" y="4991100"/>
          <p14:tracePt t="100306" x="2806700" y="4972050"/>
          <p14:tracePt t="100322" x="2870200" y="4946650"/>
          <p14:tracePt t="100339" x="2901950" y="4927600"/>
          <p14:tracePt t="100356" x="2921000" y="4921250"/>
          <p14:tracePt t="100372" x="2940050" y="4914900"/>
          <p14:tracePt t="100389" x="2965450" y="4914900"/>
          <p14:tracePt t="100406" x="2971800" y="4914900"/>
          <p14:tracePt t="100422" x="2990850" y="4914900"/>
          <p14:tracePt t="100439" x="3022600" y="4914900"/>
          <p14:tracePt t="100456" x="3028950" y="4914900"/>
          <p14:tracePt t="100472" x="3048000" y="4914900"/>
          <p14:tracePt t="100489" x="3073400" y="4914900"/>
          <p14:tracePt t="100506" x="3079750" y="4914900"/>
          <p14:tracePt t="100522" x="3111500" y="4921250"/>
          <p14:tracePt t="100539" x="3155950" y="4940300"/>
          <p14:tracePt t="100556" x="3168650" y="4946650"/>
          <p14:tracePt t="100572" x="3232150" y="4965700"/>
          <p14:tracePt t="100589" x="3282950" y="4984750"/>
          <p14:tracePt t="100606" x="3302000" y="4991100"/>
          <p14:tracePt t="100622" x="3346450" y="5003800"/>
          <p14:tracePt t="100639" x="3409950" y="5022850"/>
          <p14:tracePt t="100655" x="3429000" y="5029200"/>
          <p14:tracePt t="100672" x="3492500" y="5048250"/>
          <p14:tracePt t="100689" x="3549650" y="5060950"/>
          <p14:tracePt t="100705" x="3568700" y="5060950"/>
          <p14:tracePt t="100722" x="3613150" y="5060950"/>
          <p14:tracePt t="100739" x="3657600" y="5060950"/>
          <p14:tracePt t="100755" x="3676650" y="5060950"/>
          <p14:tracePt t="100772" x="3727450" y="5060950"/>
          <p14:tracePt t="100789" x="3752850" y="5060950"/>
          <p14:tracePt t="100805" x="3790950" y="5060950"/>
          <p14:tracePt t="100822" x="3822700" y="5054600"/>
          <p14:tracePt t="100839" x="3829050" y="5048250"/>
          <p14:tracePt t="100855" x="3854450" y="5035550"/>
          <p14:tracePt t="100872" x="3879850" y="5022850"/>
          <p14:tracePt t="100889" x="3892550" y="5022850"/>
          <p14:tracePt t="100905" x="3917950" y="5016500"/>
          <p14:tracePt t="100922" x="3949700" y="5003800"/>
          <p14:tracePt t="100939" x="3949700" y="4997450"/>
          <p14:tracePt t="100955" x="3962400" y="4997450"/>
          <p14:tracePt t="100972" x="3968750" y="4991100"/>
          <p14:tracePt t="101112" x="3968750" y="4997450"/>
          <p14:tracePt t="101122" x="3956050" y="5003800"/>
          <p14:tracePt t="101133" x="3930650" y="5016500"/>
          <p14:tracePt t="101142" x="3905250" y="5029200"/>
          <p14:tracePt t="101155" x="3867150" y="5041900"/>
          <p14:tracePt t="101172" x="3778250" y="5067300"/>
          <p14:tracePt t="101188" x="3721100" y="5080000"/>
          <p14:tracePt t="101205" x="3625850" y="5099050"/>
          <p14:tracePt t="101222" x="3524250" y="5099050"/>
          <p14:tracePt t="101238" x="3492500" y="5099050"/>
          <p14:tracePt t="101255" x="3416300" y="5099050"/>
          <p14:tracePt t="101272" x="3384550" y="5099050"/>
          <p14:tracePt t="101288" x="3327400" y="5099050"/>
          <p14:tracePt t="101305" x="3270250" y="5092700"/>
          <p14:tracePt t="101322" x="3244850" y="5086350"/>
          <p14:tracePt t="101338" x="3194050" y="5067300"/>
          <p14:tracePt t="101355" x="3155950" y="5054600"/>
          <p14:tracePt t="101372" x="3136900" y="5048250"/>
          <p14:tracePt t="101388" x="3092450" y="5029200"/>
          <p14:tracePt t="101405" x="3054350" y="5016500"/>
          <p14:tracePt t="101422" x="3035300" y="5003800"/>
          <p14:tracePt t="101438" x="3003550" y="4991100"/>
          <p14:tracePt t="101455" x="2984500" y="4984750"/>
          <p14:tracePt t="101472" x="2971800" y="4978400"/>
          <p14:tracePt t="101488" x="2959100" y="4972050"/>
          <p14:tracePt t="101505" x="2952750" y="4965700"/>
          <p14:tracePt t="101544" x="2946400" y="4965700"/>
          <p14:tracePt t="101615" x="2940050" y="4965700"/>
          <p14:tracePt t="102897" x="2933700" y="4965700"/>
          <p14:tracePt t="102907" x="2914650" y="4965700"/>
          <p14:tracePt t="102917" x="2889250" y="4965700"/>
          <p14:tracePt t="102928" x="2857500" y="4965700"/>
          <p14:tracePt t="102937" x="2806700" y="4965700"/>
          <p14:tracePt t="102954" x="2749550" y="4965700"/>
          <p14:tracePt t="102970" x="2603500" y="4965700"/>
          <p14:tracePt t="102987" x="2495550" y="4978400"/>
          <p14:tracePt t="103004" x="2254250" y="5016500"/>
          <p14:tracePt t="103021" x="1987550" y="5067300"/>
          <p14:tracePt t="103037" x="1879600" y="5080000"/>
          <p14:tracePt t="103054" x="1701800" y="5118100"/>
          <p14:tracePt t="103070" x="1536700" y="5137150"/>
          <p14:tracePt t="103087" x="1466850" y="5137150"/>
          <p14:tracePt t="103104" x="1327150" y="5137150"/>
          <p14:tracePt t="103120" x="1212850" y="5137150"/>
          <p14:tracePt t="103137" x="1155700" y="5137150"/>
          <p14:tracePt t="103154" x="1073150" y="5137150"/>
          <p14:tracePt t="103170" x="1016000" y="5137150"/>
          <p14:tracePt t="103187" x="990600" y="5137150"/>
          <p14:tracePt t="103204" x="965200" y="5137150"/>
          <p14:tracePt t="103220" x="939800" y="5137150"/>
          <p14:tracePt t="103237" x="933450" y="5137150"/>
          <p14:tracePt t="103254" x="908050" y="5137150"/>
          <p14:tracePt t="103270" x="882650" y="5137150"/>
          <p14:tracePt t="103287" x="857250" y="5149850"/>
          <p14:tracePt t="103304" x="825500" y="5162550"/>
          <p14:tracePt t="103320" x="787400" y="5181600"/>
          <p14:tracePt t="103337" x="781050" y="5194300"/>
          <p14:tracePt t="103354" x="749300" y="5219700"/>
          <p14:tracePt t="103370" x="723900" y="5232400"/>
          <p14:tracePt t="103387" x="723900" y="5238750"/>
          <p14:tracePt t="103404" x="711200" y="5245100"/>
          <p14:tracePt t="103551" x="723900" y="5245100"/>
          <p14:tracePt t="103561" x="730250" y="5245100"/>
          <p14:tracePt t="103571" x="749300" y="5245100"/>
          <p14:tracePt t="103582" x="768350" y="5245100"/>
          <p14:tracePt t="103592" x="781050" y="5245100"/>
          <p14:tracePt t="103603" x="800100" y="5245100"/>
          <p14:tracePt t="103620" x="825500" y="5238750"/>
          <p14:tracePt t="103637" x="869950" y="5226050"/>
          <p14:tracePt t="103653" x="908050" y="5219700"/>
          <p14:tracePt t="103670" x="927100" y="5213350"/>
          <p14:tracePt t="103687" x="939800" y="5207000"/>
          <p14:tracePt t="103703" x="946150" y="5200650"/>
          <p14:tracePt t="103720" x="952500" y="5200650"/>
          <p14:tracePt t="103753" x="958850" y="5200650"/>
          <p14:tracePt t="103944" x="965200" y="5200650"/>
          <p14:tracePt t="104236" x="971550" y="5200650"/>
          <p14:tracePt t="104255" x="977900" y="5200650"/>
          <p14:tracePt t="104296" x="984250" y="5200650"/>
          <p14:tracePt t="104316" x="990600" y="5200650"/>
          <p14:tracePt t="104336" x="996950" y="5200650"/>
          <p14:tracePt t="104377" x="1003300" y="5200650"/>
          <p14:tracePt t="104386" x="1009650" y="5200650"/>
          <p14:tracePt t="104406" x="1016000" y="5200650"/>
          <p14:tracePt t="104417" x="1022350" y="5200650"/>
          <p14:tracePt t="104427" x="1028700" y="5200650"/>
          <p14:tracePt t="104437" x="1035050" y="5200650"/>
          <p14:tracePt t="104453" x="1041400" y="5200650"/>
          <p14:tracePt t="104469" x="1054100" y="5200650"/>
          <p14:tracePt t="104486" x="1060450" y="5200650"/>
          <p14:tracePt t="104503" x="1066800" y="5200650"/>
          <p14:tracePt t="104520" x="1079500" y="5200650"/>
          <p14:tracePt t="104553" x="1092200" y="5200650"/>
          <p14:tracePt t="104570" x="1104900" y="5200650"/>
          <p14:tracePt t="104586" x="1111250" y="5200650"/>
          <p14:tracePt t="104603" x="1130300" y="5200650"/>
          <p14:tracePt t="104619" x="1143000" y="5200650"/>
          <p14:tracePt t="104636" x="1155700" y="5194300"/>
          <p14:tracePt t="104653" x="1168400" y="5194300"/>
          <p14:tracePt t="104669" x="1187450" y="5194300"/>
          <p14:tracePt t="104686" x="1200150" y="5194300"/>
          <p14:tracePt t="104703" x="1219200" y="5194300"/>
          <p14:tracePt t="104719" x="1231900" y="5194300"/>
          <p14:tracePt t="104736" x="1244600" y="5194300"/>
          <p14:tracePt t="104753" x="1263650" y="5194300"/>
          <p14:tracePt t="104769" x="1282700" y="5194300"/>
          <p14:tracePt t="104786" x="1295400" y="5194300"/>
          <p14:tracePt t="104803" x="1301750" y="5194300"/>
          <p14:tracePt t="104819" x="1314450" y="5194300"/>
          <p14:tracePt t="104852" x="1327150" y="5194300"/>
          <p14:tracePt t="104869" x="1333500" y="5194300"/>
          <p14:tracePt t="104902" x="1346200" y="5194300"/>
          <p14:tracePt t="104940" x="1352550" y="5194300"/>
          <p14:tracePt t="104952" x="1358900" y="5194300"/>
          <p14:tracePt t="104969" x="1365250" y="5194300"/>
          <p14:tracePt t="104986" x="1377950" y="5194300"/>
          <p14:tracePt t="106785" x="1377950" y="5181600"/>
          <p14:tracePt t="106795" x="1377950" y="5162550"/>
          <p14:tracePt t="106805" x="1377950" y="5124450"/>
          <p14:tracePt t="106818" x="1377950" y="5073650"/>
          <p14:tracePt t="106834" x="1377950" y="5010150"/>
          <p14:tracePt t="106851" x="1377950" y="4870450"/>
          <p14:tracePt t="106868" x="1358900" y="4711700"/>
          <p14:tracePt t="106884" x="1346200" y="4635500"/>
          <p14:tracePt t="106901" x="1301750" y="4432300"/>
          <p14:tracePt t="106918" x="1257300" y="4229100"/>
          <p14:tracePt t="106934" x="1244600" y="4133850"/>
          <p14:tracePt t="106951" x="1187450" y="3937000"/>
          <p14:tracePt t="106968" x="1149350" y="3797300"/>
          <p14:tracePt t="106984" x="1130300" y="3746500"/>
          <p14:tracePt t="107001" x="1104900" y="3676650"/>
          <p14:tracePt t="107018" x="1085850" y="3651250"/>
          <p14:tracePt t="107034" x="1079500" y="3644900"/>
          <p14:tracePt t="107051" x="1079500" y="3638550"/>
          <p14:tracePt t="107328" x="1079500" y="3632200"/>
          <p14:tracePt t="107348" x="1073150" y="3619500"/>
          <p14:tracePt t="107358" x="1066800" y="3600450"/>
          <p14:tracePt t="107369" x="1054100" y="3568700"/>
          <p14:tracePt t="107378" x="1028700" y="3524250"/>
          <p14:tracePt t="107388" x="996950" y="3454400"/>
          <p14:tracePt t="107401" x="971550" y="3397250"/>
          <p14:tracePt t="107417" x="946150" y="3333750"/>
          <p14:tracePt t="107434" x="895350" y="3206750"/>
          <p14:tracePt t="107451" x="869950" y="3105150"/>
          <p14:tracePt t="107467" x="850900" y="3060700"/>
          <p14:tracePt t="107484" x="831850" y="3003550"/>
          <p14:tracePt t="107501" x="819150" y="2959100"/>
          <p14:tracePt t="107517" x="812800" y="2940050"/>
          <p14:tracePt t="107534" x="800100" y="2914650"/>
          <p14:tracePt t="107551" x="793750" y="2889250"/>
          <p14:tracePt t="107567" x="787400" y="2889250"/>
          <p14:tracePt t="107584" x="774700" y="2882900"/>
          <p14:tracePt t="107601" x="768350" y="2870200"/>
          <p14:tracePt t="107617" x="762000" y="2870200"/>
          <p14:tracePt t="107634" x="755650" y="2870200"/>
          <p14:tracePt t="107650" x="749300" y="2870200"/>
          <p14:tracePt t="107667" x="742950" y="2870200"/>
          <p14:tracePt t="107684" x="736600" y="2870200"/>
          <p14:tracePt t="107701" x="730250" y="2870200"/>
          <p14:tracePt t="107734" x="723900" y="2870200"/>
          <p14:tracePt t="107750" x="717550" y="2882900"/>
          <p14:tracePt t="107767" x="717550" y="2889250"/>
          <p14:tracePt t="107784" x="704850" y="2927350"/>
          <p14:tracePt t="107800" x="704850" y="2940050"/>
          <p14:tracePt t="107817" x="704850" y="2971800"/>
          <p14:tracePt t="107834" x="704850" y="2984500"/>
          <p14:tracePt t="107850" x="704850" y="2990850"/>
          <p14:tracePt t="107867" x="704850" y="2997200"/>
          <p14:tracePt t="107884" x="704850" y="3009900"/>
          <p14:tracePt t="107917" x="704850" y="3028950"/>
          <p14:tracePt t="107934" x="717550" y="3035300"/>
          <p14:tracePt t="107950" x="723900" y="3041650"/>
          <p14:tracePt t="107967" x="736600" y="3054350"/>
          <p14:tracePt t="107984" x="749300" y="3060700"/>
          <p14:tracePt t="108000" x="762000" y="3073400"/>
          <p14:tracePt t="108017" x="781050" y="3098800"/>
          <p14:tracePt t="108034" x="800100" y="3111500"/>
          <p14:tracePt t="108050" x="806450" y="3117850"/>
          <p14:tracePt t="108067" x="825500" y="3130550"/>
          <p14:tracePt t="108084" x="831850" y="3136900"/>
          <p14:tracePt t="108100" x="844550" y="3143250"/>
          <p14:tracePt t="108117" x="857250" y="3149600"/>
          <p14:tracePt t="108133" x="882650" y="3155950"/>
          <p14:tracePt t="108150" x="895350" y="3162300"/>
          <p14:tracePt t="108167" x="933450" y="3175000"/>
          <p14:tracePt t="108183" x="958850" y="3181350"/>
          <p14:tracePt t="108200" x="965200" y="3181350"/>
          <p14:tracePt t="108217" x="990600" y="3187700"/>
          <p14:tracePt t="108233" x="1009650" y="3187700"/>
          <p14:tracePt t="108250" x="1022350" y="3187700"/>
          <p14:tracePt t="108267" x="1041400" y="3187700"/>
          <p14:tracePt t="108283" x="1047750" y="3187700"/>
          <p14:tracePt t="108300" x="1073150" y="3187700"/>
          <p14:tracePt t="108317" x="1085850" y="3175000"/>
          <p14:tracePt t="108333" x="1098550" y="3168650"/>
          <p14:tracePt t="108350" x="1104900" y="3149600"/>
          <p14:tracePt t="108367" x="1117600" y="3136900"/>
          <p14:tracePt t="108383" x="1123950" y="3124200"/>
          <p14:tracePt t="108400" x="1130300" y="3098800"/>
          <p14:tracePt t="108417" x="1143000" y="3079750"/>
          <p14:tracePt t="108433" x="1149350" y="3067050"/>
          <p14:tracePt t="108450" x="1149350" y="3048000"/>
          <p14:tracePt t="108467" x="1149350" y="3016250"/>
          <p14:tracePt t="108483" x="1149350" y="3009900"/>
          <p14:tracePt t="108500" x="1149350" y="2984500"/>
          <p14:tracePt t="108517" x="1143000" y="2946400"/>
          <p14:tracePt t="108533" x="1130300" y="2927350"/>
          <p14:tracePt t="108550" x="1111250" y="2895600"/>
          <p14:tracePt t="108566" x="1098550" y="2863850"/>
          <p14:tracePt t="108583" x="1085850" y="2857500"/>
          <p14:tracePt t="108600" x="1060450" y="2838450"/>
          <p14:tracePt t="108617" x="1035050" y="2825750"/>
          <p14:tracePt t="108633" x="1016000" y="2819400"/>
          <p14:tracePt t="108650" x="996950" y="2813050"/>
          <p14:tracePt t="108666" x="977900" y="2813050"/>
          <p14:tracePt t="108683" x="965200" y="2813050"/>
          <p14:tracePt t="108700" x="946150" y="2813050"/>
          <p14:tracePt t="108716" x="927100" y="2813050"/>
          <p14:tracePt t="108733" x="914400" y="2825750"/>
          <p14:tracePt t="108750" x="889000" y="2838450"/>
          <p14:tracePt t="108767" x="876300" y="2857500"/>
          <p14:tracePt t="108783" x="863600" y="2863850"/>
          <p14:tracePt t="108800" x="844550" y="2889250"/>
          <p14:tracePt t="108816" x="844550" y="2901950"/>
          <p14:tracePt t="108833" x="831850" y="2933700"/>
          <p14:tracePt t="108850" x="825500" y="2952750"/>
          <p14:tracePt t="108866" x="819150" y="2965450"/>
          <p14:tracePt t="108883" x="812800" y="2990850"/>
          <p14:tracePt t="108900" x="812800" y="3022600"/>
          <p14:tracePt t="108916" x="812800" y="3048000"/>
          <p14:tracePt t="108933" x="812800" y="3079750"/>
          <p14:tracePt t="108950" x="812800" y="3111500"/>
          <p14:tracePt t="108966" x="812800" y="3117850"/>
          <p14:tracePt t="108983" x="812800" y="3136900"/>
          <p14:tracePt t="109000" x="812800" y="3162300"/>
          <p14:tracePt t="109016" x="812800" y="3168650"/>
          <p14:tracePt t="109033" x="825500" y="3200400"/>
          <p14:tracePt t="109049" x="831850" y="3213100"/>
          <p14:tracePt t="109066" x="844550" y="3225800"/>
          <p14:tracePt t="109083" x="863600" y="3238500"/>
          <p14:tracePt t="109100" x="895350" y="3257550"/>
          <p14:tracePt t="109116" x="908050" y="3263900"/>
          <p14:tracePt t="109133" x="933450" y="3276600"/>
          <p14:tracePt t="109149" x="952500" y="3282950"/>
          <p14:tracePt t="109166" x="965200" y="3289300"/>
          <p14:tracePt t="109183" x="990600" y="3289300"/>
          <p14:tracePt t="109199" x="1022350" y="3289300"/>
          <p14:tracePt t="109216" x="1028700" y="3289300"/>
          <p14:tracePt t="109233" x="1047750" y="3289300"/>
          <p14:tracePt t="109249" x="1054100" y="3289300"/>
          <p14:tracePt t="109266" x="1066800" y="3276600"/>
          <p14:tracePt t="109283" x="1085850" y="3263900"/>
          <p14:tracePt t="109299" x="1104900" y="3238500"/>
          <p14:tracePt t="109316" x="1136650" y="3194050"/>
          <p14:tracePt t="109333" x="1155700" y="3155950"/>
          <p14:tracePt t="109349" x="1162050" y="3143250"/>
          <p14:tracePt t="109366" x="1168400" y="3130550"/>
          <p14:tracePt t="109383" x="1168400" y="3111500"/>
          <p14:tracePt t="109399" x="1168400" y="3105150"/>
          <p14:tracePt t="109416" x="1168400" y="3073400"/>
          <p14:tracePt t="109433" x="1168400" y="3041650"/>
          <p14:tracePt t="109449" x="1168400" y="3022600"/>
          <p14:tracePt t="109466" x="1162050" y="2978150"/>
          <p14:tracePt t="109483" x="1123950" y="2914650"/>
          <p14:tracePt t="109499" x="1104900" y="2882900"/>
          <p14:tracePt t="109516" x="1073150" y="2838450"/>
          <p14:tracePt t="109533" x="1047750" y="2813050"/>
          <p14:tracePt t="109549" x="1028700" y="2800350"/>
          <p14:tracePt t="109566" x="1009650" y="2781300"/>
          <p14:tracePt t="109582" x="990600" y="2774950"/>
          <p14:tracePt t="109599" x="977900" y="2774950"/>
          <p14:tracePt t="109616" x="958850" y="2774950"/>
          <p14:tracePt t="109632" x="933450" y="2774950"/>
          <p14:tracePt t="109649" x="927100" y="2774950"/>
          <p14:tracePt t="109666" x="908050" y="2774950"/>
          <p14:tracePt t="109682" x="889000" y="2774950"/>
          <p14:tracePt t="109699" x="882650" y="2774950"/>
          <p14:tracePt t="109716" x="863600" y="2774950"/>
          <p14:tracePt t="109733" x="857250" y="2787650"/>
          <p14:tracePt t="109749" x="850900" y="2787650"/>
          <p14:tracePt t="109766" x="838200" y="2800350"/>
          <p14:tracePt t="109782" x="831850" y="2806700"/>
          <p14:tracePt t="109799" x="819150" y="2825750"/>
          <p14:tracePt t="109816" x="806450" y="2844800"/>
          <p14:tracePt t="109832" x="806450" y="2857500"/>
          <p14:tracePt t="109849" x="793750" y="2882900"/>
          <p14:tracePt t="109866" x="787400" y="2927350"/>
          <p14:tracePt t="109882" x="787400" y="2952750"/>
          <p14:tracePt t="109899" x="787400" y="3003550"/>
          <p14:tracePt t="109915" x="787400" y="3054350"/>
          <p14:tracePt t="109932" x="787400" y="3060700"/>
          <p14:tracePt t="109949" x="787400" y="3086100"/>
          <p14:tracePt t="109965" x="787400" y="3105150"/>
          <p14:tracePt t="109982" x="787400" y="3117850"/>
          <p14:tracePt t="109999" x="806450" y="3136900"/>
          <p14:tracePt t="110015" x="819150" y="3162300"/>
          <p14:tracePt t="110032" x="838200" y="3168650"/>
          <p14:tracePt t="110049" x="863600" y="3187700"/>
          <p14:tracePt t="110065" x="882650" y="3206750"/>
          <p14:tracePt t="110082" x="895350" y="3213100"/>
          <p14:tracePt t="110099" x="920750" y="3225800"/>
          <p14:tracePt t="110115" x="946150" y="3232150"/>
          <p14:tracePt t="110132" x="952500" y="3232150"/>
          <p14:tracePt t="110149" x="977900" y="3232150"/>
          <p14:tracePt t="110166" x="990600" y="3232150"/>
          <p14:tracePt t="110182" x="1009650" y="3232150"/>
          <p14:tracePt t="110199" x="1028700" y="3225800"/>
          <p14:tracePt t="110215" x="1041400" y="3225800"/>
          <p14:tracePt t="110232" x="1054100" y="3206750"/>
          <p14:tracePt t="110249" x="1066800" y="3187700"/>
          <p14:tracePt t="110265" x="1079500" y="3175000"/>
          <p14:tracePt t="110282" x="1098550" y="3143250"/>
          <p14:tracePt t="110299" x="1111250" y="3117850"/>
          <p14:tracePt t="110315" x="1111250" y="3111500"/>
          <p14:tracePt t="110332" x="1111250" y="3086100"/>
          <p14:tracePt t="110349" x="1117600" y="3048000"/>
          <p14:tracePt t="110365" x="1117600" y="3022600"/>
          <p14:tracePt t="110382" x="1117600" y="2965450"/>
          <p14:tracePt t="110399" x="1117600" y="2927350"/>
          <p14:tracePt t="110415" x="1117600" y="2908300"/>
          <p14:tracePt t="110432" x="1111250" y="2882900"/>
          <p14:tracePt t="110448" x="1098550" y="2851150"/>
          <p14:tracePt t="110465" x="1092200" y="2838450"/>
          <p14:tracePt t="110482" x="1066800" y="2813050"/>
          <p14:tracePt t="110499" x="1054100" y="2800350"/>
          <p14:tracePt t="110515" x="1041400" y="2794000"/>
          <p14:tracePt t="110532" x="1022350" y="2781300"/>
          <p14:tracePt t="110548" x="990600" y="2781300"/>
          <p14:tracePt t="110565" x="984250" y="2781300"/>
          <p14:tracePt t="110582" x="965200" y="2781300"/>
          <p14:tracePt t="110598" x="933450" y="2781300"/>
          <p14:tracePt t="110615" x="927100" y="2781300"/>
          <p14:tracePt t="110632" x="901700" y="2787650"/>
          <p14:tracePt t="110648" x="889000" y="2800350"/>
          <p14:tracePt t="110665" x="876300" y="2813050"/>
          <p14:tracePt t="110682" x="857250" y="2838450"/>
          <p14:tracePt t="110699" x="831850" y="2882900"/>
          <p14:tracePt t="110715" x="819150" y="2908300"/>
          <p14:tracePt t="110732" x="793750" y="2952750"/>
          <p14:tracePt t="110748" x="787400" y="2971800"/>
          <p14:tracePt t="110765" x="781050" y="3003550"/>
          <p14:tracePt t="110782" x="781050" y="3048000"/>
          <p14:tracePt t="110798" x="781050" y="3067050"/>
          <p14:tracePt t="110815" x="781050" y="3111500"/>
          <p14:tracePt t="110832" x="787400" y="3149600"/>
          <p14:tracePt t="110848" x="800100" y="3168650"/>
          <p14:tracePt t="110865" x="812800" y="3194050"/>
          <p14:tracePt t="110882" x="838200" y="3206750"/>
          <p14:tracePt t="110898" x="850900" y="3219450"/>
          <p14:tracePt t="110915" x="876300" y="3232150"/>
          <p14:tracePt t="110931" x="914400" y="3244850"/>
          <p14:tracePt t="110948" x="927100" y="3257550"/>
          <p14:tracePt t="110965" x="977900" y="3257550"/>
          <p14:tracePt t="110981" x="1009650" y="3257550"/>
          <p14:tracePt t="110998" x="1035050" y="3257550"/>
          <p14:tracePt t="111015" x="1060450" y="3257550"/>
          <p14:tracePt t="111031" x="1092200" y="3257550"/>
          <p14:tracePt t="111048" x="1098550" y="3257550"/>
          <p14:tracePt t="111065" x="1117600" y="3238500"/>
          <p14:tracePt t="111081" x="1136650" y="3219450"/>
          <p14:tracePt t="111098" x="1149350" y="3206750"/>
          <p14:tracePt t="111115" x="1162050" y="3181350"/>
          <p14:tracePt t="111131" x="1168400" y="3149600"/>
          <p14:tracePt t="111148" x="1168400" y="3143250"/>
          <p14:tracePt t="111165" x="1168400" y="3098800"/>
          <p14:tracePt t="111181" x="1168400" y="3079750"/>
          <p14:tracePt t="111198" x="1168400" y="3041650"/>
          <p14:tracePt t="111215" x="1168400" y="3016250"/>
          <p14:tracePt t="111231" x="1168400" y="3003550"/>
          <p14:tracePt t="111248" x="1155700" y="2971800"/>
          <p14:tracePt t="111265" x="1130300" y="2946400"/>
          <p14:tracePt t="111281" x="1117600" y="2933700"/>
          <p14:tracePt t="111298" x="1085850" y="2901950"/>
          <p14:tracePt t="111315" x="1047750" y="2895600"/>
          <p14:tracePt t="111331" x="1041400" y="2889250"/>
          <p14:tracePt t="111348" x="1016000" y="2882900"/>
          <p14:tracePt t="111364" x="1003300" y="2882900"/>
          <p14:tracePt t="111381" x="996950" y="2882900"/>
          <p14:tracePt t="111398" x="990600" y="2882900"/>
          <p14:tracePt t="111414" x="977900" y="2882900"/>
          <p14:tracePt t="111448" x="965200" y="2882900"/>
          <p14:tracePt t="111464" x="952500" y="2889250"/>
          <p14:tracePt t="111481" x="939800" y="2895600"/>
          <p14:tracePt t="111498" x="927100" y="2908300"/>
          <p14:tracePt t="111514" x="914400" y="2927350"/>
          <p14:tracePt t="111531" x="901700" y="2940050"/>
          <p14:tracePt t="111548" x="876300" y="2965450"/>
          <p14:tracePt t="111564" x="850900" y="3003550"/>
          <p14:tracePt t="111581" x="838200" y="3035300"/>
          <p14:tracePt t="111598" x="819150" y="3098800"/>
          <p14:tracePt t="111614" x="800100" y="3168650"/>
          <p14:tracePt t="111631" x="793750" y="3213100"/>
          <p14:tracePt t="111648" x="774700" y="3333750"/>
          <p14:tracePt t="111664" x="768350" y="3441700"/>
          <p14:tracePt t="111681" x="768350" y="3479800"/>
          <p14:tracePt t="111698" x="768350" y="3549650"/>
          <p14:tracePt t="111714" x="768350" y="3581400"/>
          <p14:tracePt t="111731" x="768350" y="3676650"/>
          <p14:tracePt t="111748" x="774700" y="3803650"/>
          <p14:tracePt t="111764" x="787400" y="3860800"/>
          <p14:tracePt t="111781" x="800100" y="3924300"/>
          <p14:tracePt t="111798" x="806450" y="3949700"/>
          <p14:tracePt t="111814" x="806450" y="3956050"/>
          <p14:tracePt t="111831" x="812800" y="3962400"/>
          <p14:tracePt t="112198" x="812800" y="3968750"/>
          <p14:tracePt t="112208" x="812800" y="3975100"/>
          <p14:tracePt t="112218" x="812800" y="3987800"/>
          <p14:tracePt t="112231" x="812800" y="4013200"/>
          <p14:tracePt t="112247" x="812800" y="4044950"/>
          <p14:tracePt t="112264" x="806450" y="4133850"/>
          <p14:tracePt t="112281" x="787400" y="4210050"/>
          <p14:tracePt t="112297" x="787400" y="4241800"/>
          <p14:tracePt t="112314" x="787400" y="4298950"/>
          <p14:tracePt t="112331" x="787400" y="4349750"/>
          <p14:tracePt t="112347" x="787400" y="4381500"/>
          <p14:tracePt t="112364" x="787400" y="4432300"/>
          <p14:tracePt t="112380" x="787400" y="4489450"/>
          <p14:tracePt t="112397" x="787400" y="4514850"/>
          <p14:tracePt t="112414" x="787400" y="4572000"/>
          <p14:tracePt t="112430" x="787400" y="4610100"/>
          <p14:tracePt t="112447" x="793750" y="4635500"/>
          <p14:tracePt t="112464" x="806450" y="4660900"/>
          <p14:tracePt t="112480" x="812800" y="4692650"/>
          <p14:tracePt t="112497" x="819150" y="4711700"/>
          <p14:tracePt t="112514" x="838200" y="4737100"/>
          <p14:tracePt t="112530" x="844550" y="4768850"/>
          <p14:tracePt t="112547" x="857250" y="4781550"/>
          <p14:tracePt t="112564" x="869950" y="4813300"/>
          <p14:tracePt t="112580" x="876300" y="4838700"/>
          <p14:tracePt t="112597" x="882650" y="4851400"/>
          <p14:tracePt t="112614" x="889000" y="4876800"/>
          <p14:tracePt t="112630" x="895350" y="4902200"/>
          <p14:tracePt t="112647" x="895350" y="4908550"/>
          <p14:tracePt t="112664" x="901700" y="4921250"/>
          <p14:tracePt t="112680" x="901700" y="4933950"/>
          <p14:tracePt t="112697" x="908050" y="4946650"/>
          <p14:tracePt t="112714" x="914400" y="4965700"/>
          <p14:tracePt t="112747" x="914400" y="4978400"/>
          <p14:tracePt t="112764" x="914400" y="4984750"/>
          <p14:tracePt t="112780" x="914400" y="4991100"/>
          <p14:tracePt t="112797" x="914400" y="4997450"/>
          <p14:tracePt t="112813" x="914400" y="5016500"/>
          <p14:tracePt t="112830" x="914400" y="5022850"/>
          <p14:tracePt t="112847" x="914400" y="5035550"/>
          <p14:tracePt t="112863" x="914400" y="5054600"/>
          <p14:tracePt t="112897" x="914400" y="5067300"/>
          <p14:tracePt t="113003" x="914400" y="5073650"/>
          <p14:tracePt t="113024" x="914400" y="5080000"/>
          <p14:tracePt t="113034" x="914400" y="5086350"/>
          <p14:tracePt t="113103" x="914400" y="5092700"/>
          <p14:tracePt t="113134" x="914400" y="5099050"/>
          <p14:tracePt t="114915" x="914400" y="5105400"/>
          <p14:tracePt t="114925" x="914400" y="5111750"/>
          <p14:tracePt t="114935" x="914400" y="5118100"/>
          <p14:tracePt t="114945" x="920750" y="5130800"/>
          <p14:tracePt t="114962" x="927100" y="5149850"/>
          <p14:tracePt t="114979" x="939800" y="5175250"/>
          <p14:tracePt t="114995" x="965200" y="5219700"/>
          <p14:tracePt t="115012" x="977900" y="5238750"/>
          <p14:tracePt t="115029" x="990600" y="5270500"/>
          <p14:tracePt t="115046" x="1009650" y="5295900"/>
          <p14:tracePt t="115062" x="1016000" y="5308600"/>
          <p14:tracePt t="115079" x="1028700" y="5321300"/>
          <p14:tracePt t="115095" x="1041400" y="5334000"/>
          <p14:tracePt t="115112" x="1066800" y="5353050"/>
          <p14:tracePt t="115128" x="1092200" y="5372100"/>
          <p14:tracePt t="115145" x="1111250" y="5384800"/>
          <p14:tracePt t="115162" x="1136650" y="5397500"/>
          <p14:tracePt t="115178" x="1174750" y="5403850"/>
          <p14:tracePt t="115195" x="1181100" y="5403850"/>
          <p14:tracePt t="115212" x="1206500" y="5410200"/>
          <p14:tracePt t="115228" x="1225550" y="5416550"/>
          <p14:tracePt t="115245" x="1238250" y="5416550"/>
          <p14:tracePt t="115262" x="1263650" y="5416550"/>
          <p14:tracePt t="115278" x="1289050" y="5416550"/>
          <p14:tracePt t="115295" x="1301750" y="5416550"/>
          <p14:tracePt t="115312" x="1327150" y="5416550"/>
          <p14:tracePt t="115328" x="1358900" y="5416550"/>
          <p14:tracePt t="115345" x="1377950" y="5416550"/>
          <p14:tracePt t="115362" x="1409700" y="5410200"/>
          <p14:tracePt t="115378" x="1435100" y="5397500"/>
          <p14:tracePt t="115395" x="1447800" y="5397500"/>
          <p14:tracePt t="115412" x="1466850" y="5384800"/>
          <p14:tracePt t="115428" x="1492250" y="5372100"/>
          <p14:tracePt t="115445" x="1498600" y="5365750"/>
          <p14:tracePt t="115462" x="1517650" y="5353050"/>
          <p14:tracePt t="115479" x="1524000" y="5346700"/>
          <p14:tracePt t="115495" x="1536700" y="5340350"/>
          <p14:tracePt t="115512" x="1543050" y="5327650"/>
          <p14:tracePt t="115528" x="1549400" y="5321300"/>
          <p14:tracePt t="115529" x="1555750" y="5314950"/>
          <p14:tracePt t="115545" x="1555750" y="5308600"/>
          <p14:tracePt t="115561" x="1562100" y="5302250"/>
          <p14:tracePt t="115578" x="1562100" y="5295900"/>
          <p14:tracePt t="115595" x="1568450" y="5295900"/>
          <p14:tracePt t="115811" x="1568450" y="5302250"/>
          <p14:tracePt t="115821" x="1555750" y="5308600"/>
          <p14:tracePt t="115831" x="1536700" y="5327650"/>
          <p14:tracePt t="115845" x="1511300" y="5346700"/>
          <p14:tracePt t="115861" x="1447800" y="5391150"/>
          <p14:tracePt t="115878" x="1397000" y="5422900"/>
          <p14:tracePt t="115895" x="1327150" y="5454650"/>
          <p14:tracePt t="115911" x="1257300" y="5486400"/>
          <p14:tracePt t="115928" x="1219200" y="5492750"/>
          <p14:tracePt t="115945" x="1155700" y="5499100"/>
          <p14:tracePt t="115961" x="1085850" y="5499100"/>
          <p14:tracePt t="115978" x="1054100" y="5499100"/>
          <p14:tracePt t="115995" x="990600" y="5499100"/>
          <p14:tracePt t="116011" x="939800" y="5486400"/>
          <p14:tracePt t="116028" x="857250" y="5448300"/>
          <p14:tracePt t="116044" x="774700" y="5410200"/>
          <p14:tracePt t="116061" x="736600" y="5384800"/>
          <p14:tracePt t="116078" x="685800" y="5353050"/>
          <p14:tracePt t="116094" x="641350" y="5321300"/>
          <p14:tracePt t="116111" x="628650" y="5308600"/>
          <p14:tracePt t="116128" x="596900" y="5276850"/>
          <p14:tracePt t="116144" x="565150" y="5251450"/>
          <p14:tracePt t="116161" x="552450" y="5238750"/>
          <p14:tracePt t="116178" x="533400" y="5213350"/>
          <p14:tracePt t="116194" x="533400" y="5207000"/>
          <p14:tracePt t="116211" x="527050" y="5200650"/>
          <p14:tracePt t="116228" x="520700" y="5200650"/>
          <p14:tracePt t="116344" x="527050" y="5200650"/>
          <p14:tracePt t="116354" x="533400" y="5200650"/>
          <p14:tracePt t="116364" x="558800" y="5200650"/>
          <p14:tracePt t="116378" x="584200" y="5213350"/>
          <p14:tracePt t="116394" x="692150" y="5257800"/>
          <p14:tracePt t="116411" x="749300" y="5283200"/>
          <p14:tracePt t="116428" x="838200" y="5321300"/>
          <p14:tracePt t="116444" x="914400" y="5359400"/>
          <p14:tracePt t="116461" x="927100" y="5365750"/>
          <p14:tracePt t="116477" x="971550" y="5391150"/>
          <p14:tracePt t="116494" x="996950" y="5397500"/>
          <p14:tracePt t="116511" x="1060450" y="5416550"/>
          <p14:tracePt t="116527" x="1104900" y="5429250"/>
          <p14:tracePt t="116544" x="1130300" y="5435600"/>
          <p14:tracePt t="116561" x="1168400" y="5435600"/>
          <p14:tracePt t="116577" x="1193800" y="5435600"/>
          <p14:tracePt t="116594" x="1206500" y="5435600"/>
          <p14:tracePt t="116611" x="1244600" y="5435600"/>
          <p14:tracePt t="116627" x="1276350" y="5429250"/>
          <p14:tracePt t="116644" x="1289050" y="5422900"/>
          <p14:tracePt t="116661" x="1314450" y="5410200"/>
          <p14:tracePt t="116677" x="1339850" y="5397500"/>
          <p14:tracePt t="116694" x="1352550" y="5397500"/>
          <p14:tracePt t="116711" x="1371600" y="5378450"/>
          <p14:tracePt t="116727" x="1397000" y="5346700"/>
          <p14:tracePt t="116744" x="1403350" y="5340350"/>
          <p14:tracePt t="116761" x="1416050" y="5314950"/>
          <p14:tracePt t="116777" x="1422400" y="5308600"/>
          <p14:tracePt t="116794" x="1428750" y="5302250"/>
          <p14:tracePt t="116811" x="1428750" y="5295900"/>
          <p14:tracePt t="116897" x="1435100" y="5295900"/>
          <p14:tracePt t="117078" x="1428750" y="5302250"/>
          <p14:tracePt t="117088" x="1422400" y="5308600"/>
          <p14:tracePt t="117099" x="1409700" y="5314950"/>
          <p14:tracePt t="117110" x="1403350" y="5321300"/>
          <p14:tracePt t="117127" x="1390650" y="5327650"/>
          <p14:tracePt t="117144" x="1377950" y="5340350"/>
          <p14:tracePt t="117160" x="1352550" y="5340350"/>
          <p14:tracePt t="117177" x="1346200" y="5340350"/>
          <p14:tracePt t="117194" x="1314450" y="5346700"/>
          <p14:tracePt t="117210" x="1295400" y="5346700"/>
          <p14:tracePt t="117227" x="1282700" y="5346700"/>
          <p14:tracePt t="117244" x="1263650" y="5346700"/>
          <p14:tracePt t="117260" x="1250950" y="5346700"/>
          <p14:tracePt t="117277" x="1244600" y="5346700"/>
          <p14:tracePt t="118947" x="1244600" y="5340350"/>
          <p14:tracePt t="118957" x="1231900" y="5283200"/>
          <p14:tracePt t="118967" x="1225550" y="5168900"/>
          <p14:tracePt t="118977" x="1200150" y="4940300"/>
          <p14:tracePt t="118992" x="1187450" y="4591050"/>
          <p14:tracePt t="119009" x="1174750" y="3854450"/>
          <p14:tracePt t="119026" x="1174750" y="3467100"/>
          <p14:tracePt t="119042" x="1174750" y="2698750"/>
          <p14:tracePt t="119059" x="1174750" y="2178050"/>
          <p14:tracePt t="119076" x="1174750" y="2006600"/>
          <p14:tracePt t="119092" x="1181100" y="1822450"/>
          <p14:tracePt t="119109" x="1193800" y="1771650"/>
          <p14:tracePt t="119350" x="1193800" y="1746250"/>
          <p14:tracePt t="119360" x="1200150" y="1682750"/>
          <p14:tracePt t="119370" x="1219200" y="1562100"/>
          <p14:tracePt t="119380" x="1244600" y="1339850"/>
          <p14:tracePt t="119392" x="1270000" y="1047750"/>
          <p14:tracePt t="119409" x="1308100" y="819150"/>
          <p14:tracePt t="119425" x="1339850" y="457200"/>
          <p14:tracePt t="119442" x="1358900" y="266700"/>
          <p14:tracePt t="119459" x="1358900" y="203200"/>
          <p14:tracePt t="119475" x="1365250" y="107950"/>
          <p14:tracePt t="119492" x="1365250" y="31750"/>
          <p14:tracePt t="119509" x="1365250" y="0"/>
          <p14:tracePt t="119752" x="1358900" y="0"/>
          <p14:tracePt t="119782" x="1352550" y="0"/>
          <p14:tracePt t="119802" x="1352550" y="6350"/>
          <p14:tracePt t="119812" x="1346200" y="12700"/>
          <p14:tracePt t="119823" x="1339850" y="12700"/>
          <p14:tracePt t="119833" x="1339850" y="19050"/>
          <p14:tracePt t="119843" x="1333500" y="25400"/>
          <p14:tracePt t="119858" x="1327150" y="25400"/>
          <p14:tracePt t="119875" x="1320800" y="44450"/>
          <p14:tracePt t="119892" x="1314450" y="44450"/>
          <p14:tracePt t="119908" x="1308100" y="50800"/>
          <p14:tracePt t="119925" x="1308100" y="57150"/>
          <p14:tracePt t="119958" x="1308100" y="63500"/>
          <p14:tracePt t="120709" x="1250950" y="120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920" y="309549"/>
            <a:ext cx="3368499" cy="22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47"/>
    </mc:Choice>
    <mc:Fallback xmlns="">
      <p:transition spd="slow" advTm="9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32" x="654050" y="5232400"/>
          <p14:tracePt t="5598" x="654050" y="5226050"/>
          <p14:tracePt t="5608" x="654050" y="5194300"/>
          <p14:tracePt t="5618" x="654050" y="5143500"/>
          <p14:tracePt t="5628" x="647700" y="5022850"/>
          <p14:tracePt t="5641" x="647700" y="4864100"/>
          <p14:tracePt t="5657" x="647700" y="4584700"/>
          <p14:tracePt t="5674" x="666750" y="3930650"/>
          <p14:tracePt t="5691" x="755650" y="3263900"/>
          <p14:tracePt t="5707" x="793750" y="2997200"/>
          <p14:tracePt t="5724" x="895350" y="2590800"/>
          <p14:tracePt t="5741" x="939800" y="2419350"/>
          <p14:tracePt t="5757" x="952500" y="2381250"/>
          <p14:tracePt t="5774" x="977900" y="2336800"/>
          <p14:tracePt t="6050" x="977900" y="2330450"/>
          <p14:tracePt t="6061" x="977900" y="2311400"/>
          <p14:tracePt t="6071" x="977900" y="2279650"/>
          <p14:tracePt t="6081" x="977900" y="2209800"/>
          <p14:tracePt t="6091" x="977900" y="2101850"/>
          <p14:tracePt t="6107" x="977900" y="1987550"/>
          <p14:tracePt t="6124" x="952500" y="1733550"/>
          <p14:tracePt t="6140" x="946150" y="1625600"/>
          <p14:tracePt t="6157" x="939800" y="1473200"/>
          <p14:tracePt t="6174" x="920750" y="1377950"/>
          <p14:tracePt t="6190" x="920750" y="1320800"/>
          <p14:tracePt t="6207" x="908050" y="1263650"/>
          <p14:tracePt t="6224" x="901700" y="1225550"/>
          <p14:tracePt t="6240" x="895350" y="1212850"/>
          <p14:tracePt t="6257" x="895350" y="1187450"/>
          <p14:tracePt t="6274" x="889000" y="1168400"/>
          <p14:tracePt t="6290" x="889000" y="1155700"/>
          <p14:tracePt t="6307" x="882650" y="1123950"/>
          <p14:tracePt t="6323" x="882650" y="1092200"/>
          <p14:tracePt t="6340" x="882650" y="1066800"/>
          <p14:tracePt t="6357" x="882650" y="1022350"/>
          <p14:tracePt t="6373" x="882650" y="971550"/>
          <p14:tracePt t="6390" x="882650" y="946150"/>
          <p14:tracePt t="6407" x="882650" y="901700"/>
          <p14:tracePt t="6423" x="882650" y="876300"/>
          <p14:tracePt t="6440" x="882650" y="869950"/>
          <p14:tracePt t="6457" x="882650" y="857250"/>
          <p14:tracePt t="6473" x="882650" y="844550"/>
          <p14:tracePt t="6490" x="882650" y="838200"/>
          <p14:tracePt t="6507" x="882650" y="819150"/>
          <p14:tracePt t="6523" x="889000" y="781050"/>
          <p14:tracePt t="6540" x="895350" y="755650"/>
          <p14:tracePt t="6557" x="901700" y="717550"/>
          <p14:tracePt t="6573" x="908050" y="692150"/>
          <p14:tracePt t="6590" x="920750" y="654050"/>
          <p14:tracePt t="6607" x="933450" y="641350"/>
          <p14:tracePt t="6623" x="933450" y="635000"/>
          <p14:tracePt t="6640" x="939800" y="628650"/>
          <p14:tracePt t="6657" x="939800" y="615950"/>
          <p14:tracePt t="6775" x="952500" y="596900"/>
          <p14:tracePt t="6785" x="984250" y="565150"/>
          <p14:tracePt t="6795" x="1047750" y="482600"/>
          <p14:tracePt t="6806" x="1111250" y="406400"/>
          <p14:tracePt t="6823" x="1162050" y="342900"/>
          <p14:tracePt t="7178" x="1327150" y="292100"/>
          <p14:tracePt t="7188" x="1352550" y="298450"/>
          <p14:tracePt t="7198" x="1377950" y="298450"/>
          <p14:tracePt t="7208" x="1403350" y="298450"/>
          <p14:tracePt t="7223" x="1422400" y="298450"/>
          <p14:tracePt t="7239" x="1466850" y="304800"/>
          <p14:tracePt t="7256" x="1498600" y="304800"/>
          <p14:tracePt t="7273" x="1555750" y="304800"/>
          <p14:tracePt t="7289" x="1600200" y="304800"/>
          <p14:tracePt t="7306" x="1625600" y="304800"/>
          <p14:tracePt t="7323" x="1663700" y="304800"/>
          <p14:tracePt t="7339" x="1701800" y="304800"/>
          <p14:tracePt t="7356" x="1720850" y="304800"/>
          <p14:tracePt t="7373" x="1765300" y="311150"/>
          <p14:tracePt t="7389" x="1809750" y="311150"/>
          <p14:tracePt t="7406" x="1828800" y="311150"/>
          <p14:tracePt t="7423" x="1873250" y="311150"/>
          <p14:tracePt t="7439" x="1911350" y="311150"/>
          <p14:tracePt t="7456" x="1930400" y="311150"/>
          <p14:tracePt t="7473" x="1962150" y="317500"/>
          <p14:tracePt t="7489" x="2006600" y="323850"/>
          <p14:tracePt t="7506" x="2019300" y="323850"/>
          <p14:tracePt t="7523" x="2057400" y="330200"/>
          <p14:tracePt t="7539" x="2095500" y="330200"/>
          <p14:tracePt t="7556" x="2114550" y="330200"/>
          <p14:tracePt t="7573" x="2146300" y="336550"/>
          <p14:tracePt t="7589" x="2159000" y="336550"/>
          <p14:tracePt t="7606" x="2184400" y="336550"/>
          <p14:tracePt t="7623" x="2197100" y="336550"/>
          <p14:tracePt t="7639" x="2209800" y="336550"/>
          <p14:tracePt t="7656" x="2222500" y="336550"/>
          <p14:tracePt t="7673" x="2241550" y="336550"/>
          <p14:tracePt t="7689" x="2254250" y="336550"/>
          <p14:tracePt t="7706" x="2273300" y="336550"/>
          <p14:tracePt t="7722" x="2292350" y="336550"/>
          <p14:tracePt t="7739" x="2298700" y="336550"/>
          <p14:tracePt t="7756" x="2317750" y="336550"/>
          <p14:tracePt t="7772" x="2336800" y="342900"/>
          <p14:tracePt t="7789" x="2343150" y="342900"/>
          <p14:tracePt t="7806" x="2362200" y="349250"/>
          <p14:tracePt t="7822" x="2374900" y="355600"/>
          <p14:tracePt t="7839" x="2381250" y="355600"/>
          <p14:tracePt t="7856" x="2393950" y="361950"/>
          <p14:tracePt t="7973" x="2400300" y="361950"/>
          <p14:tracePt t="8003" x="2406650" y="361950"/>
          <p14:tracePt t="8033" x="2413000" y="361950"/>
          <p14:tracePt t="8043" x="2413000" y="368300"/>
          <p14:tracePt t="8053" x="2413000" y="374650"/>
          <p14:tracePt t="8073" x="2413000" y="387350"/>
          <p14:tracePt t="8083" x="2406650" y="400050"/>
          <p14:tracePt t="8094" x="2393950" y="412750"/>
          <p14:tracePt t="8105" x="2387600" y="419100"/>
          <p14:tracePt t="8122" x="2374900" y="431800"/>
          <p14:tracePt t="8139" x="2355850" y="450850"/>
          <p14:tracePt t="8156" x="2330450" y="457200"/>
          <p14:tracePt t="8172" x="2317750" y="463550"/>
          <p14:tracePt t="8189" x="2266950" y="476250"/>
          <p14:tracePt t="8205" x="2190750" y="482600"/>
          <p14:tracePt t="8222" x="2146300" y="482600"/>
          <p14:tracePt t="8239" x="2038350" y="495300"/>
          <p14:tracePt t="8256" x="1930400" y="501650"/>
          <p14:tracePt t="8272" x="1873250" y="501650"/>
          <p14:tracePt t="8289" x="1778000" y="501650"/>
          <p14:tracePt t="8305" x="1695450" y="501650"/>
          <p14:tracePt t="8322" x="1663700" y="501650"/>
          <p14:tracePt t="8339" x="1581150" y="495300"/>
          <p14:tracePt t="8355" x="1492250" y="476250"/>
          <p14:tracePt t="8372" x="1460500" y="469900"/>
          <p14:tracePt t="8389" x="1377950" y="457200"/>
          <p14:tracePt t="8405" x="1314450" y="457200"/>
          <p14:tracePt t="8422" x="1282700" y="450850"/>
          <p14:tracePt t="8439" x="1225550" y="450850"/>
          <p14:tracePt t="8455" x="1168400" y="450850"/>
          <p14:tracePt t="8472" x="1136650" y="450850"/>
          <p14:tracePt t="8489" x="1085850" y="450850"/>
          <p14:tracePt t="8505" x="1054100" y="450850"/>
          <p14:tracePt t="8522" x="1016000" y="450850"/>
          <p14:tracePt t="8539" x="990600" y="450850"/>
          <p14:tracePt t="8555" x="971550" y="450850"/>
          <p14:tracePt t="8572" x="952500" y="450850"/>
          <p14:tracePt t="8589" x="933450" y="444500"/>
          <p14:tracePt t="8622" x="933450" y="438150"/>
          <p14:tracePt t="8638" x="927100" y="438150"/>
          <p14:tracePt t="8687" x="927100" y="431800"/>
          <p14:tracePt t="8698" x="927100" y="425450"/>
          <p14:tracePt t="8718" x="927100" y="419100"/>
          <p14:tracePt t="8727" x="933450" y="412750"/>
          <p14:tracePt t="8738" x="946150" y="406400"/>
          <p14:tracePt t="8747" x="958850" y="393700"/>
          <p14:tracePt t="8758" x="977900" y="381000"/>
          <p14:tracePt t="8772" x="1009650" y="374650"/>
          <p14:tracePt t="8788" x="1073150" y="349250"/>
          <p14:tracePt t="8805" x="1104900" y="336550"/>
          <p14:tracePt t="8878" x="1327150" y="285750"/>
          <p14:tracePt t="8888" x="1358900" y="273050"/>
          <p14:tracePt t="8898" x="1384300" y="273050"/>
          <p14:tracePt t="8909" x="1416050" y="266700"/>
          <p14:tracePt t="8922" x="1447800" y="266700"/>
          <p14:tracePt t="8938" x="1504950" y="266700"/>
          <p14:tracePt t="8955" x="1530350" y="266700"/>
          <p14:tracePt t="8972" x="1587500" y="266700"/>
          <p14:tracePt t="8988" x="1612900" y="260350"/>
          <p14:tracePt t="9005" x="1676400" y="260350"/>
          <p14:tracePt t="9022" x="1733550" y="260350"/>
          <p14:tracePt t="9038" x="1765300" y="260350"/>
          <p14:tracePt t="9039" x="1790700" y="260350"/>
          <p14:tracePt t="9055" x="1822450" y="266700"/>
          <p14:tracePt t="9071" x="1866900" y="273050"/>
          <p14:tracePt t="9088" x="1885950" y="273050"/>
          <p14:tracePt t="9105" x="1924050" y="279400"/>
          <p14:tracePt t="9121" x="1955800" y="285750"/>
          <p14:tracePt t="9138" x="1968500" y="292100"/>
          <p14:tracePt t="9155" x="1987550" y="304800"/>
          <p14:tracePt t="9171" x="2012950" y="311150"/>
          <p14:tracePt t="9188" x="2019300" y="317500"/>
          <p14:tracePt t="9205" x="2038350" y="317500"/>
          <p14:tracePt t="9221" x="2051050" y="323850"/>
          <p14:tracePt t="9238" x="2063750" y="330200"/>
          <p14:tracePt t="9255" x="2076450" y="336550"/>
          <p14:tracePt t="9271" x="2095500" y="342900"/>
          <p14:tracePt t="9288" x="2101850" y="342900"/>
          <p14:tracePt t="9305" x="2120900" y="342900"/>
          <p14:tracePt t="9321" x="2133600" y="342900"/>
          <p14:tracePt t="9338" x="2139950" y="349250"/>
          <p14:tracePt t="9355" x="2152650" y="349250"/>
          <p14:tracePt t="9371" x="2165350" y="349250"/>
          <p14:tracePt t="9405" x="2184400" y="349250"/>
          <p14:tracePt t="9421" x="2190750" y="349250"/>
          <p14:tracePt t="9438" x="2197100" y="349250"/>
          <p14:tracePt t="9455" x="2203450" y="355600"/>
          <p14:tracePt t="9895" x="2209800" y="355600"/>
          <p14:tracePt t="9905" x="2216150" y="355600"/>
          <p14:tracePt t="9915" x="2222500" y="355600"/>
          <p14:tracePt t="9925" x="2247900" y="342900"/>
          <p14:tracePt t="9937" x="2286000" y="336550"/>
          <p14:tracePt t="9954" x="2330450" y="330200"/>
          <p14:tracePt t="9971" x="2432050" y="304800"/>
          <p14:tracePt t="9988" x="2514600" y="298450"/>
          <p14:tracePt t="10004" x="2552700" y="292100"/>
          <p14:tracePt t="10021" x="2609850" y="292100"/>
          <p14:tracePt t="10037" x="2635250" y="292100"/>
          <p14:tracePt t="10054" x="2647950" y="292100"/>
          <p14:tracePt t="10071" x="2660650" y="292100"/>
          <p14:tracePt t="10087" x="2667000" y="292100"/>
          <p14:tracePt t="10126" x="2667000" y="298450"/>
          <p14:tracePt t="10137" x="2673350" y="304800"/>
          <p14:tracePt t="10154" x="2673350" y="311150"/>
          <p14:tracePt t="10171" x="2673350" y="323850"/>
          <p14:tracePt t="10187" x="2673350" y="349250"/>
          <p14:tracePt t="10204" x="2673350" y="361950"/>
          <p14:tracePt t="10221" x="2673350" y="387350"/>
          <p14:tracePt t="10237" x="2673350" y="406400"/>
          <p14:tracePt t="10254" x="2673350" y="412750"/>
          <p14:tracePt t="10271" x="2667000" y="431800"/>
          <p14:tracePt t="10287" x="2647950" y="450850"/>
          <p14:tracePt t="10304" x="2635250" y="457200"/>
          <p14:tracePt t="10321" x="2609850" y="482600"/>
          <p14:tracePt t="10337" x="2578100" y="508000"/>
          <p14:tracePt t="10354" x="2559050" y="520700"/>
          <p14:tracePt t="10371" x="2520950" y="539750"/>
          <p14:tracePt t="10387" x="2476500" y="565150"/>
          <p14:tracePt t="10404" x="2457450" y="571500"/>
          <p14:tracePt t="10421" x="2413000" y="590550"/>
          <p14:tracePt t="10438" x="2381250" y="596900"/>
          <p14:tracePt t="10454" x="2355850" y="603250"/>
          <p14:tracePt t="10470" x="2324100" y="603250"/>
          <p14:tracePt t="10487" x="2298700" y="603250"/>
          <p14:tracePt t="10504" x="2266950" y="609600"/>
          <p14:tracePt t="10520" x="2228850" y="609600"/>
          <p14:tracePt t="10537" x="2209800" y="609600"/>
          <p14:tracePt t="10554" x="2165350" y="609600"/>
          <p14:tracePt t="10570" x="2127250" y="609600"/>
          <p14:tracePt t="10587" x="2101850" y="609600"/>
          <p14:tracePt t="10604" x="2044700" y="609600"/>
          <p14:tracePt t="10620" x="1981200" y="609600"/>
          <p14:tracePt t="10637" x="1949450" y="609600"/>
          <p14:tracePt t="10654" x="1892300" y="609600"/>
          <p14:tracePt t="10670" x="1841500" y="609600"/>
          <p14:tracePt t="10687" x="1816100" y="609600"/>
          <p14:tracePt t="10704" x="1765300" y="609600"/>
          <p14:tracePt t="10720" x="1720850" y="609600"/>
          <p14:tracePt t="10737" x="1695450" y="609600"/>
          <p14:tracePt t="10754" x="1638300" y="603250"/>
          <p14:tracePt t="10770" x="1581150" y="596900"/>
          <p14:tracePt t="10787" x="1555750" y="596900"/>
          <p14:tracePt t="10804" x="1504950" y="596900"/>
          <p14:tracePt t="10820" x="1460500" y="596900"/>
          <p14:tracePt t="10837" x="1441450" y="596900"/>
          <p14:tracePt t="10854" x="1403350" y="596900"/>
          <p14:tracePt t="10870" x="1377950" y="590550"/>
          <p14:tracePt t="10887" x="1358900" y="590550"/>
          <p14:tracePt t="10904" x="1333500" y="584200"/>
          <p14:tracePt t="10920" x="1320800" y="577850"/>
          <p14:tracePt t="10937" x="1295400" y="571500"/>
          <p14:tracePt t="10954" x="1270000" y="565150"/>
          <p14:tracePt t="10970" x="1257300" y="558800"/>
          <p14:tracePt t="10987" x="1225550" y="546100"/>
          <p14:tracePt t="11004" x="1200150" y="533400"/>
          <p14:tracePt t="11020" x="1181100" y="533400"/>
          <p14:tracePt t="11037" x="1162050" y="527050"/>
          <p14:tracePt t="11053" x="1136650" y="520700"/>
          <p14:tracePt t="11070" x="1130300" y="514350"/>
          <p14:tracePt t="11087" x="1111250" y="508000"/>
          <p14:tracePt t="11103" x="1098550" y="501650"/>
          <p14:tracePt t="11120" x="1092200" y="495300"/>
          <p14:tracePt t="11137" x="1085850" y="488950"/>
          <p14:tracePt t="11153" x="1073150" y="482600"/>
          <p14:tracePt t="11187" x="1060450" y="469900"/>
          <p14:tracePt t="11203" x="1054100" y="463550"/>
          <p14:tracePt t="11220" x="1054100" y="457200"/>
          <p14:tracePt t="11237" x="1047750" y="450850"/>
          <p14:tracePt t="11253" x="1041400" y="438150"/>
          <p14:tracePt t="11270" x="1041400" y="431800"/>
          <p14:tracePt t="11287" x="1041400" y="419100"/>
          <p14:tracePt t="11303" x="1041400" y="406400"/>
          <p14:tracePt t="11320" x="1035050" y="400050"/>
          <p14:tracePt t="11337" x="1035050" y="393700"/>
          <p14:tracePt t="11353" x="1035050" y="387350"/>
          <p14:tracePt t="11370" x="1035050" y="374650"/>
          <p14:tracePt t="11387" x="1035050" y="368300"/>
          <p14:tracePt t="11403" x="1035050" y="361950"/>
          <p14:tracePt t="11420" x="1035050" y="349250"/>
          <p14:tracePt t="11625" x="1308100" y="203200"/>
          <p14:tracePt t="11635" x="1333500" y="196850"/>
          <p14:tracePt t="11645" x="1365250" y="190500"/>
          <p14:tracePt t="11655" x="1384300" y="184150"/>
          <p14:tracePt t="11670" x="1409700" y="184150"/>
          <p14:tracePt t="11686" x="1473200" y="171450"/>
          <p14:tracePt t="11703" x="1504950" y="171450"/>
          <p14:tracePt t="11720" x="1574800" y="158750"/>
          <p14:tracePt t="11736" x="1619250" y="158750"/>
          <p14:tracePt t="11753" x="1644650" y="158750"/>
          <p14:tracePt t="11770" x="1714500" y="152400"/>
          <p14:tracePt t="11786" x="1790700" y="146050"/>
          <p14:tracePt t="11803" x="1822450" y="146050"/>
          <p14:tracePt t="11820" x="1898650" y="139700"/>
          <p14:tracePt t="11836" x="1943100" y="139700"/>
          <p14:tracePt t="11853" x="2032000" y="133350"/>
          <p14:tracePt t="11869" x="2127250" y="127000"/>
          <p14:tracePt t="11886" x="2171700" y="120650"/>
          <p14:tracePt t="11903" x="2247900" y="107950"/>
          <p14:tracePt t="11919" x="2343150" y="107950"/>
          <p14:tracePt t="11936" x="2400300" y="107950"/>
          <p14:tracePt t="11953" x="2495550" y="107950"/>
          <p14:tracePt t="11969" x="2571750" y="114300"/>
          <p14:tracePt t="11986" x="2616200" y="127000"/>
          <p14:tracePt t="12003" x="2698750" y="158750"/>
          <p14:tracePt t="12019" x="2794000" y="184150"/>
          <p14:tracePt t="12036" x="2838450" y="209550"/>
          <p14:tracePt t="12038" x="2876550" y="222250"/>
          <p14:tracePt t="12053" x="2908300" y="241300"/>
          <p14:tracePt t="12070" x="2971800" y="260350"/>
          <p14:tracePt t="12086" x="3003550" y="266700"/>
          <p14:tracePt t="12103" x="3048000" y="285750"/>
          <p14:tracePt t="12119" x="3092450" y="304800"/>
          <p14:tracePt t="12136" x="3105150" y="311150"/>
          <p14:tracePt t="12153" x="3117850" y="323850"/>
          <p14:tracePt t="12169" x="3124200" y="330200"/>
          <p14:tracePt t="12186" x="3130550" y="330200"/>
          <p14:tracePt t="12203" x="3130550" y="336550"/>
          <p14:tracePt t="12219" x="3130550" y="349250"/>
          <p14:tracePt t="12236" x="3130550" y="355600"/>
          <p14:tracePt t="12253" x="3124200" y="387350"/>
          <p14:tracePt t="12269" x="3092450" y="412750"/>
          <p14:tracePt t="12286" x="3073400" y="438150"/>
          <p14:tracePt t="12303" x="2984500" y="501650"/>
          <p14:tracePt t="12319" x="2901950" y="546100"/>
          <p14:tracePt t="12336" x="2876550" y="571500"/>
          <p14:tracePt t="12353" x="2813050" y="584200"/>
          <p14:tracePt t="12369" x="2794000" y="590550"/>
          <p14:tracePt t="12386" x="2736850" y="590550"/>
          <p14:tracePt t="12402" x="2686050" y="590550"/>
          <p14:tracePt t="12419" x="2667000" y="590550"/>
          <p14:tracePt t="12436" x="2616200" y="590550"/>
          <p14:tracePt t="12452" x="2571750" y="590550"/>
          <p14:tracePt t="12469" x="2546350" y="590550"/>
          <p14:tracePt t="12486" x="2489200" y="584200"/>
          <p14:tracePt t="12502" x="2438400" y="565150"/>
          <p14:tracePt t="12519" x="2413000" y="558800"/>
          <p14:tracePt t="12536" x="2355850" y="546100"/>
          <p14:tracePt t="12552" x="2292350" y="533400"/>
          <p14:tracePt t="12569" x="2266950" y="527050"/>
          <p14:tracePt t="12586" x="2222500" y="514350"/>
          <p14:tracePt t="12602" x="2178050" y="501650"/>
          <p14:tracePt t="12619" x="2165350" y="501650"/>
          <p14:tracePt t="12636" x="2114550" y="495300"/>
          <p14:tracePt t="12652" x="2057400" y="495300"/>
          <p14:tracePt t="12669" x="2032000" y="495300"/>
          <p14:tracePt t="12686" x="1968500" y="495300"/>
          <p14:tracePt t="12702" x="1924050" y="495300"/>
          <p14:tracePt t="12719" x="1898650" y="495300"/>
          <p14:tracePt t="12736" x="1860550" y="495300"/>
          <p14:tracePt t="12752" x="1841500" y="495300"/>
          <p14:tracePt t="12769" x="1828800" y="495300"/>
          <p14:tracePt t="12786" x="1816100" y="495300"/>
          <p14:tracePt t="12802" x="1803400" y="501650"/>
          <p14:tracePt t="13165" x="1790700" y="508000"/>
          <p14:tracePt t="13175" x="1765300" y="514350"/>
          <p14:tracePt t="13185" x="1720850" y="520700"/>
          <p14:tracePt t="13195" x="1682750" y="533400"/>
          <p14:tracePt t="13205" x="1638300" y="533400"/>
          <p14:tracePt t="13218" x="1619250" y="539750"/>
          <p14:tracePt t="13235" x="1562100" y="546100"/>
          <p14:tracePt t="13252" x="1536700" y="546100"/>
          <p14:tracePt t="13269" x="1485900" y="546100"/>
          <p14:tracePt t="13285" x="1466850" y="546100"/>
          <p14:tracePt t="13302" x="1409700" y="546100"/>
          <p14:tracePt t="13318" x="1365250" y="546100"/>
          <p14:tracePt t="13335" x="1346200" y="546100"/>
          <p14:tracePt t="13352" x="1308100" y="546100"/>
          <p14:tracePt t="13368" x="1270000" y="546100"/>
          <p14:tracePt t="13385" x="1244600" y="546100"/>
          <p14:tracePt t="13402" x="1212850" y="539750"/>
          <p14:tracePt t="13419" x="1174750" y="533400"/>
          <p14:tracePt t="13435" x="1168400" y="533400"/>
          <p14:tracePt t="13452" x="1136650" y="520700"/>
          <p14:tracePt t="13468" x="1117600" y="514350"/>
          <p14:tracePt t="13485" x="1111250" y="508000"/>
          <p14:tracePt t="13502" x="1104900" y="501650"/>
          <p14:tracePt t="13519" x="1092200" y="488950"/>
          <p14:tracePt t="13535" x="1092200" y="482600"/>
          <p14:tracePt t="13552" x="1085850" y="469900"/>
          <p14:tracePt t="13568" x="1073150" y="457200"/>
          <p14:tracePt t="13585" x="1073150" y="450850"/>
          <p14:tracePt t="13602" x="1073150" y="438150"/>
          <p14:tracePt t="13618" x="1066800" y="431800"/>
          <p14:tracePt t="13635" x="1066800" y="425450"/>
          <p14:tracePt t="13652" x="1066800" y="419100"/>
          <p14:tracePt t="13668" x="1060450" y="406400"/>
          <p14:tracePt t="13685" x="1060450" y="400050"/>
          <p14:tracePt t="13702" x="1060450" y="393700"/>
          <p14:tracePt t="13718" x="1060450" y="381000"/>
          <p14:tracePt t="13735" x="1060450" y="374650"/>
          <p14:tracePt t="13752" x="1060450" y="361950"/>
          <p14:tracePt t="13768" x="1060450" y="355600"/>
          <p14:tracePt t="13785" x="1060450" y="342900"/>
          <p14:tracePt t="13801" x="1060450" y="330200"/>
          <p14:tracePt t="13910" x="1352550" y="133350"/>
          <p14:tracePt t="13919" x="1397000" y="114300"/>
          <p14:tracePt t="13930" x="1441450" y="101600"/>
          <p14:tracePt t="13940" x="1485900" y="101600"/>
          <p14:tracePt t="13951" x="1530350" y="95250"/>
          <p14:tracePt t="13968" x="1574800" y="95250"/>
          <p14:tracePt t="13985" x="1638300" y="95250"/>
          <p14:tracePt t="14001" x="1695450" y="95250"/>
          <p14:tracePt t="14018" x="1720850" y="95250"/>
          <p14:tracePt t="14035" x="1771650" y="95250"/>
          <p14:tracePt t="14051" x="1860550" y="95250"/>
          <p14:tracePt t="14068" x="1898650" y="95250"/>
          <p14:tracePt t="14085" x="1987550" y="95250"/>
          <p14:tracePt t="14101" x="2070100" y="107950"/>
          <p14:tracePt t="14118" x="2101850" y="114300"/>
          <p14:tracePt t="14135" x="2203450" y="133350"/>
          <p14:tracePt t="14151" x="2298700" y="139700"/>
          <p14:tracePt t="14168" x="2343150" y="139700"/>
          <p14:tracePt t="14185" x="2419350" y="146050"/>
          <p14:tracePt t="14201" x="2495550" y="158750"/>
          <p14:tracePt t="14218" x="2533650" y="158750"/>
          <p14:tracePt t="14234" x="2597150" y="171450"/>
          <p14:tracePt t="14251" x="2654300" y="177800"/>
          <p14:tracePt t="14268" x="2673350" y="184150"/>
          <p14:tracePt t="14284" x="2705100" y="190500"/>
          <p14:tracePt t="14301" x="2724150" y="190500"/>
          <p14:tracePt t="14318" x="2755900" y="203200"/>
          <p14:tracePt t="14334" x="2781300" y="222250"/>
          <p14:tracePt t="14351" x="2800350" y="234950"/>
          <p14:tracePt t="14368" x="2838450" y="260350"/>
          <p14:tracePt t="14384" x="2857500" y="285750"/>
          <p14:tracePt t="14401" x="2870200" y="298450"/>
          <p14:tracePt t="14418" x="2895600" y="323850"/>
          <p14:tracePt t="14434" x="2901950" y="355600"/>
          <p14:tracePt t="14451" x="2901950" y="361950"/>
          <p14:tracePt t="14468" x="2908300" y="381000"/>
          <p14:tracePt t="14484" x="2908300" y="400050"/>
          <p14:tracePt t="14501" x="2908300" y="406400"/>
          <p14:tracePt t="14518" x="2908300" y="412750"/>
          <p14:tracePt t="14534" x="2889250" y="425450"/>
          <p14:tracePt t="14551" x="2870200" y="431800"/>
          <p14:tracePt t="14568" x="2819400" y="457200"/>
          <p14:tracePt t="14584" x="2749550" y="482600"/>
          <p14:tracePt t="14601" x="2711450" y="495300"/>
          <p14:tracePt t="14618" x="2609850" y="520700"/>
          <p14:tracePt t="14634" x="2520950" y="546100"/>
          <p14:tracePt t="14651" x="2476500" y="558800"/>
          <p14:tracePt t="14668" x="2393950" y="571500"/>
          <p14:tracePt t="14684" x="2311400" y="577850"/>
          <p14:tracePt t="14701" x="2266950" y="577850"/>
          <p14:tracePt t="14718" x="2178050" y="584200"/>
          <p14:tracePt t="14734" x="2101850" y="584200"/>
          <p14:tracePt t="14751" x="2057400" y="584200"/>
          <p14:tracePt t="14767" x="1974850" y="584200"/>
          <p14:tracePt t="14784" x="1930400" y="584200"/>
          <p14:tracePt t="14801" x="1854200" y="584200"/>
          <p14:tracePt t="14817" x="1790700" y="584200"/>
          <p14:tracePt t="14834" x="1758950" y="584200"/>
          <p14:tracePt t="14851" x="1689100" y="590550"/>
          <p14:tracePt t="14867" x="1619250" y="596900"/>
          <p14:tracePt t="14884" x="1581150" y="596900"/>
          <p14:tracePt t="14901" x="1498600" y="609600"/>
          <p14:tracePt t="14917" x="1422400" y="609600"/>
          <p14:tracePt t="14934" x="1384300" y="609600"/>
          <p14:tracePt t="14951" x="1308100" y="609600"/>
          <p14:tracePt t="14967" x="1238250" y="609600"/>
          <p14:tracePt t="14984" x="1206500" y="609600"/>
          <p14:tracePt t="15001" x="1168400" y="609600"/>
          <p14:tracePt t="15017" x="1123950" y="609600"/>
          <p14:tracePt t="15034" x="1117600" y="609600"/>
          <p14:tracePt t="15051" x="1085850" y="603250"/>
          <p14:tracePt t="15067" x="1066800" y="596900"/>
          <p14:tracePt t="15084" x="1047750" y="590550"/>
          <p14:tracePt t="15101" x="1028700" y="577850"/>
          <p14:tracePt t="15117" x="1009650" y="571500"/>
          <p14:tracePt t="15134" x="996950" y="565150"/>
          <p14:tracePt t="15151" x="984250" y="558800"/>
          <p14:tracePt t="15167" x="971550" y="552450"/>
          <p14:tracePt t="15184" x="965200" y="546100"/>
          <p14:tracePt t="15200" x="952500" y="539750"/>
          <p14:tracePt t="15217" x="946150" y="533400"/>
          <p14:tracePt t="15250" x="939800" y="520700"/>
          <p14:tracePt t="15267" x="933450" y="520700"/>
          <p14:tracePt t="15284" x="933450" y="501650"/>
          <p14:tracePt t="15300" x="933450" y="482600"/>
          <p14:tracePt t="15317" x="927100" y="476250"/>
          <p14:tracePt t="15334" x="927100" y="444500"/>
          <p14:tracePt t="15350" x="927100" y="419100"/>
          <p14:tracePt t="15367" x="927100" y="406400"/>
          <p14:tracePt t="15384" x="927100" y="393700"/>
          <p14:tracePt t="15400" x="927100" y="381000"/>
          <p14:tracePt t="15417" x="927100" y="368300"/>
          <p14:tracePt t="15434" x="933450" y="349250"/>
          <p14:tracePt t="15450" x="958850" y="323850"/>
          <p14:tracePt t="15550" x="1352550" y="133350"/>
          <p14:tracePt t="15559" x="1422400" y="120650"/>
          <p14:tracePt t="15570" x="1498600" y="107950"/>
          <p14:tracePt t="15583" x="1562100" y="101600"/>
          <p14:tracePt t="15600" x="1739900" y="95250"/>
          <p14:tracePt t="15617" x="1835150" y="95250"/>
          <p14:tracePt t="15634" x="2025650" y="95250"/>
          <p14:tracePt t="15650" x="2203450" y="95250"/>
          <p14:tracePt t="15667" x="2298700" y="95250"/>
          <p14:tracePt t="15683" x="2444750" y="95250"/>
          <p14:tracePt t="15700" x="2565400" y="120650"/>
          <p14:tracePt t="15717" x="2622550" y="133350"/>
          <p14:tracePt t="15733" x="2724150" y="184150"/>
          <p14:tracePt t="15750" x="2774950" y="209550"/>
          <p14:tracePt t="15767" x="2857500" y="254000"/>
          <p14:tracePt t="15783" x="2921000" y="298450"/>
          <p14:tracePt t="15800" x="2940050" y="317500"/>
          <p14:tracePt t="15817" x="2971800" y="330200"/>
          <p14:tracePt t="15833" x="2984500" y="349250"/>
          <p14:tracePt t="15850" x="2990850" y="349250"/>
          <p14:tracePt t="15867" x="2997200" y="361950"/>
          <p14:tracePt t="15883" x="3009900" y="374650"/>
          <p14:tracePt t="15900" x="3009900" y="381000"/>
          <p14:tracePt t="15917" x="3016250" y="387350"/>
          <p14:tracePt t="15933" x="3022600" y="406400"/>
          <p14:tracePt t="15967" x="3022600" y="419100"/>
          <p14:tracePt t="15983" x="3009900" y="457200"/>
          <p14:tracePt t="16000" x="2990850" y="469900"/>
          <p14:tracePt t="16017" x="2927350" y="520700"/>
          <p14:tracePt t="16033" x="2825750" y="571500"/>
          <p14:tracePt t="16050" x="2774950" y="596900"/>
          <p14:tracePt t="16066" x="2698750" y="622300"/>
          <p14:tracePt t="16083" x="2628900" y="628650"/>
          <p14:tracePt t="16100" x="2597150" y="628650"/>
          <p14:tracePt t="16116" x="2508250" y="635000"/>
          <p14:tracePt t="16133" x="2425700" y="635000"/>
          <p14:tracePt t="16150" x="2381250" y="635000"/>
          <p14:tracePt t="16166" x="2305050" y="635000"/>
          <p14:tracePt t="16183" x="2260600" y="635000"/>
          <p14:tracePt t="16200" x="2235200" y="635000"/>
          <p14:tracePt t="16216" x="2216150" y="635000"/>
          <p14:tracePt t="16250" x="2203450" y="635000"/>
          <p14:tracePt t="16838" x="2203450" y="628650"/>
          <p14:tracePt t="16847" x="2216150" y="628650"/>
          <p14:tracePt t="16858" x="2241550" y="622300"/>
          <p14:tracePt t="16868" x="2298700" y="603250"/>
          <p14:tracePt t="16883" x="2374900" y="577850"/>
          <p14:tracePt t="16899" x="2565400" y="546100"/>
          <p14:tracePt t="16916" x="2667000" y="527050"/>
          <p14:tracePt t="16933" x="2863850" y="508000"/>
          <p14:tracePt t="16949" x="3016250" y="482600"/>
          <p14:tracePt t="16966" x="3092450" y="476250"/>
          <p14:tracePt t="16983" x="3200400" y="457200"/>
          <p14:tracePt t="16999" x="3289300" y="457200"/>
          <p14:tracePt t="17016" x="3321050" y="450850"/>
          <p14:tracePt t="17033" x="3359150" y="450850"/>
          <p14:tracePt t="17049" x="3403600" y="450850"/>
          <p14:tracePt t="17066" x="3409950" y="450850"/>
          <p14:tracePt t="17082" x="3448050" y="450850"/>
          <p14:tracePt t="17099" x="3486150" y="450850"/>
          <p14:tracePt t="17116" x="3511550" y="450850"/>
          <p14:tracePt t="17132" x="3562350" y="457200"/>
          <p14:tracePt t="17149" x="3606800" y="469900"/>
          <p14:tracePt t="17166" x="3619500" y="469900"/>
          <p14:tracePt t="17182" x="3644900" y="476250"/>
          <p14:tracePt t="17199" x="3651250" y="482600"/>
          <p14:tracePt t="17216" x="3657600" y="482600"/>
          <p14:tracePt t="17232" x="3663950" y="482600"/>
          <p14:tracePt t="19133" x="3670300" y="482600"/>
          <p14:tracePt t="19143" x="3683000" y="482600"/>
          <p14:tracePt t="19153" x="3702050" y="482600"/>
          <p14:tracePt t="19164" x="3733800" y="482600"/>
          <p14:tracePt t="19181" x="3765550" y="482600"/>
          <p14:tracePt t="19198" x="3860800" y="482600"/>
          <p14:tracePt t="19214" x="3981450" y="482600"/>
          <p14:tracePt t="19231" x="4044950" y="482600"/>
          <p14:tracePt t="19248" x="4140200" y="482600"/>
          <p14:tracePt t="19264" x="4203700" y="482600"/>
          <p14:tracePt t="19281" x="4222750" y="482600"/>
          <p14:tracePt t="19298" x="4254500" y="482600"/>
          <p14:tracePt t="19314" x="4273550" y="476250"/>
          <p14:tracePt t="19331" x="4279900" y="469900"/>
          <p14:tracePt t="19348" x="4298950" y="463550"/>
          <p14:tracePt t="19364" x="4318000" y="457200"/>
          <p14:tracePt t="19381" x="4324350" y="457200"/>
          <p14:tracePt t="19397" x="4330700" y="450850"/>
          <p14:tracePt t="19431" x="4337050" y="444500"/>
          <p14:tracePt t="19447" x="4343400" y="438150"/>
          <p14:tracePt t="19464" x="4343400" y="425450"/>
          <p14:tracePt t="19481" x="4343400" y="393700"/>
          <p14:tracePt t="19498" x="4330700" y="355600"/>
          <p14:tracePt t="19514" x="4311650" y="330200"/>
          <p14:tracePt t="19531" x="4260850" y="273050"/>
          <p14:tracePt t="19547" x="4165600" y="190500"/>
          <p14:tracePt t="19564" x="4095750" y="158750"/>
          <p14:tracePt t="19581" x="3962400" y="101600"/>
          <p14:tracePt t="19597" x="3854450" y="82550"/>
          <p14:tracePt t="19614" x="3810000" y="76200"/>
          <p14:tracePt t="19631" x="3733800" y="76200"/>
          <p14:tracePt t="19647" x="3683000" y="76200"/>
          <p14:tracePt t="19664" x="3670300" y="76200"/>
          <p14:tracePt t="19681" x="3638550" y="76200"/>
          <p14:tracePt t="19697" x="3613150" y="76200"/>
          <p14:tracePt t="19714" x="3606800" y="76200"/>
          <p14:tracePt t="19731" x="3581400" y="76200"/>
          <p14:tracePt t="19747" x="3568700" y="82550"/>
          <p14:tracePt t="19764" x="3562350" y="88900"/>
          <p14:tracePt t="19781" x="3549650" y="88900"/>
          <p14:tracePt t="19797" x="3543300" y="95250"/>
          <p14:tracePt t="19814" x="3536950" y="101600"/>
          <p14:tracePt t="19831" x="3524250" y="107950"/>
          <p14:tracePt t="19847" x="3517900" y="120650"/>
          <p14:tracePt t="19864" x="3511550" y="127000"/>
          <p14:tracePt t="19880" x="3498850" y="152400"/>
          <p14:tracePt t="19897" x="3492500" y="158750"/>
          <p14:tracePt t="19914" x="3473450" y="190500"/>
          <p14:tracePt t="19930" x="3460750" y="209550"/>
          <p14:tracePt t="19947" x="3460750" y="222250"/>
          <p14:tracePt t="19964" x="3454400" y="241300"/>
          <p14:tracePt t="19980" x="3454400" y="266700"/>
          <p14:tracePt t="19997" x="3454400" y="279400"/>
          <p14:tracePt t="20014" x="3454400" y="317500"/>
          <p14:tracePt t="20030" x="3454400" y="355600"/>
          <p14:tracePt t="20047" x="3454400" y="368300"/>
          <p14:tracePt t="20064" x="3454400" y="387350"/>
          <p14:tracePt t="20080" x="3454400" y="400050"/>
          <p14:tracePt t="20097" x="3460750" y="406400"/>
          <p14:tracePt t="20114" x="3467100" y="412750"/>
          <p14:tracePt t="20130" x="3492500" y="431800"/>
          <p14:tracePt t="20147" x="3511550" y="444500"/>
          <p14:tracePt t="20164" x="3549650" y="463550"/>
          <p14:tracePt t="20180" x="3606800" y="469900"/>
          <p14:tracePt t="20197" x="3638550" y="469900"/>
          <p14:tracePt t="20214" x="3689350" y="469900"/>
          <p14:tracePt t="20230" x="3733800" y="469900"/>
          <p14:tracePt t="20247" x="3759200" y="469900"/>
          <p14:tracePt t="20264" x="3822700" y="469900"/>
          <p14:tracePt t="20280" x="3905250" y="444500"/>
          <p14:tracePt t="20297" x="3930650" y="438150"/>
          <p14:tracePt t="20314" x="3968750" y="425450"/>
          <p14:tracePt t="20330" x="3987800" y="419100"/>
          <p14:tracePt t="20347" x="3994150" y="419100"/>
          <p14:tracePt t="20363" x="4000500" y="419100"/>
          <p14:tracePt t="20397" x="4000500" y="412750"/>
          <p14:tracePt t="22286" x="4006850" y="412750"/>
          <p14:tracePt t="22296" x="4013200" y="412750"/>
          <p14:tracePt t="22316" x="4019550" y="412750"/>
          <p14:tracePt t="22336" x="4025900" y="412750"/>
          <p14:tracePt t="22347" x="4025900" y="425450"/>
          <p14:tracePt t="22357" x="4032250" y="431800"/>
          <p14:tracePt t="22367" x="4038600" y="438150"/>
          <p14:tracePt t="22379" x="4044950" y="450850"/>
          <p14:tracePt t="22395" x="4051300" y="457200"/>
          <p14:tracePt t="22412" x="4051300" y="469900"/>
          <p14:tracePt t="22429" x="4051300" y="482600"/>
          <p14:tracePt t="22462" x="4057650" y="488950"/>
          <p14:tracePt t="22479" x="4057650" y="495300"/>
          <p14:tracePt t="22495" x="4057650" y="501650"/>
          <p14:tracePt t="22512" x="4057650" y="508000"/>
          <p14:tracePt t="22529" x="4057650" y="514350"/>
          <p14:tracePt t="22545" x="4057650" y="520700"/>
          <p14:tracePt t="22562" x="4057650" y="527050"/>
          <p14:tracePt t="22579" x="4057650" y="539750"/>
          <p14:tracePt t="22612" x="4051300" y="546100"/>
          <p14:tracePt t="22628" x="4038600" y="558800"/>
          <p14:tracePt t="22645" x="4038600" y="571500"/>
          <p14:tracePt t="22662" x="4025900" y="584200"/>
          <p14:tracePt t="22679" x="4019550" y="596900"/>
          <p14:tracePt t="22695" x="4013200" y="603250"/>
          <p14:tracePt t="22712" x="4000500" y="609600"/>
          <p14:tracePt t="22729" x="4000500" y="615950"/>
          <p14:tracePt t="22745" x="3994150" y="622300"/>
          <p14:tracePt t="22762" x="3987800" y="628650"/>
          <p14:tracePt t="22795" x="3987800" y="635000"/>
          <p14:tracePt t="22840" x="3987800" y="641350"/>
          <p14:tracePt t="27722" x="3981450" y="641350"/>
          <p14:tracePt t="27732" x="3975100" y="641350"/>
          <p14:tracePt t="27742" x="3962400" y="647700"/>
          <p14:tracePt t="27752" x="3943350" y="654050"/>
          <p14:tracePt t="27762" x="3917950" y="666750"/>
          <p14:tracePt t="27775" x="3892550" y="673100"/>
          <p14:tracePt t="27792" x="3854450" y="685800"/>
          <p14:tracePt t="27808" x="3778250" y="711200"/>
          <p14:tracePt t="27825" x="3695700" y="749300"/>
          <p14:tracePt t="27842" x="3657600" y="768350"/>
          <p14:tracePt t="27858" x="3587750" y="787400"/>
          <p14:tracePt t="27875" x="3517900" y="806450"/>
          <p14:tracePt t="27891" x="3492500" y="819150"/>
          <p14:tracePt t="27908" x="3429000" y="844550"/>
          <p14:tracePt t="27925" x="3378200" y="850900"/>
          <p14:tracePt t="27941" x="3365500" y="850900"/>
          <p14:tracePt t="27958" x="3321050" y="857250"/>
          <p14:tracePt t="27975" x="3289300" y="863600"/>
          <p14:tracePt t="27991" x="3270250" y="869950"/>
          <p14:tracePt t="28008" x="3232150" y="876300"/>
          <p14:tracePt t="28025" x="3181350" y="882650"/>
          <p14:tracePt t="28041" x="3155950" y="882650"/>
          <p14:tracePt t="28058" x="3117850" y="889000"/>
          <p14:tracePt t="28075" x="3073400" y="895350"/>
          <p14:tracePt t="28091" x="3048000" y="895350"/>
          <p14:tracePt t="28108" x="3009900" y="895350"/>
          <p14:tracePt t="28125" x="2952750" y="895350"/>
          <p14:tracePt t="28141" x="2933700" y="895350"/>
          <p14:tracePt t="28158" x="2876550" y="895350"/>
          <p14:tracePt t="28175" x="2819400" y="901700"/>
          <p14:tracePt t="28191" x="2794000" y="908050"/>
          <p14:tracePt t="28208" x="2743200" y="914400"/>
          <p14:tracePt t="28224" x="2711450" y="920750"/>
          <p14:tracePt t="28241" x="2698750" y="920750"/>
          <p14:tracePt t="28258" x="2686050" y="920750"/>
          <p14:tracePt t="28274" x="2679700" y="920750"/>
          <p14:tracePt t="28308" x="2673350" y="920750"/>
          <p14:tracePt t="28366" x="2667000" y="920750"/>
          <p14:tracePt t="30054" x="2667000" y="933450"/>
          <p14:tracePt t="30064" x="2667000" y="965200"/>
          <p14:tracePt t="30074" x="2667000" y="1073150"/>
          <p14:tracePt t="30084" x="2673350" y="1231900"/>
          <p14:tracePt t="30094" x="2686050" y="1498600"/>
          <p14:tracePt t="30106" x="2686050" y="1822450"/>
          <p14:tracePt t="30123" x="2698750" y="2101850"/>
          <p14:tracePt t="30140" x="2698750" y="2432050"/>
          <p14:tracePt t="30156" x="2698750" y="2641600"/>
          <p14:tracePt t="30173" x="2698750" y="2711450"/>
          <p14:tracePt t="30190" x="2698750" y="2832100"/>
          <p14:tracePt t="30206" x="2698750" y="2946400"/>
          <p14:tracePt t="30223" x="2698750" y="3035300"/>
          <p14:tracePt t="30240" x="2673350" y="3206750"/>
          <p14:tracePt t="30256" x="2628900" y="3359150"/>
          <p14:tracePt t="30273" x="2603500" y="3422650"/>
          <p14:tracePt t="30290" x="2546350" y="3568700"/>
          <p14:tracePt t="30306" x="2470150" y="3702050"/>
          <p14:tracePt t="30323" x="2432050" y="3759200"/>
          <p14:tracePt t="30340" x="2381250" y="3835400"/>
          <p14:tracePt t="30356" x="2355850" y="3873500"/>
          <p14:tracePt t="30373" x="2343150" y="3886200"/>
          <p14:tracePt t="30390" x="2336800" y="3886200"/>
          <p14:tracePt t="30406" x="2336800" y="3892550"/>
          <p14:tracePt t="30440" x="2330450" y="3892550"/>
          <p14:tracePt t="30456" x="2324100" y="3898900"/>
          <p14:tracePt t="30473" x="2311400" y="3898900"/>
          <p14:tracePt t="30490" x="2279650" y="3911600"/>
          <p14:tracePt t="30506" x="2254250" y="3917950"/>
          <p14:tracePt t="30523" x="2203450" y="3937000"/>
          <p14:tracePt t="30540" x="2165350" y="3949700"/>
          <p14:tracePt t="30556" x="2159000" y="3949700"/>
          <p14:tracePt t="30573" x="2146300" y="3956050"/>
          <p14:tracePt t="30708" x="2159000" y="3956050"/>
          <p14:tracePt t="30718" x="2178050" y="3956050"/>
          <p14:tracePt t="30728" x="2190750" y="3956050"/>
          <p14:tracePt t="30739" x="2222500" y="3956050"/>
          <p14:tracePt t="30756" x="2254250" y="3956050"/>
          <p14:tracePt t="30773" x="2336800" y="3949700"/>
          <p14:tracePt t="30789" x="2432050" y="3949700"/>
          <p14:tracePt t="30806" x="2482850" y="3943350"/>
          <p14:tracePt t="30823" x="2584450" y="3917950"/>
          <p14:tracePt t="30839" x="2705100" y="3898900"/>
          <p14:tracePt t="30856" x="2762250" y="3886200"/>
          <p14:tracePt t="30873" x="2857500" y="3879850"/>
          <p14:tracePt t="30889" x="2914650" y="3879850"/>
          <p14:tracePt t="30906" x="2946400" y="3879850"/>
          <p14:tracePt t="30923" x="3003550" y="3879850"/>
          <p14:tracePt t="30939" x="3060700" y="3879850"/>
          <p14:tracePt t="30956" x="3073400" y="3879850"/>
          <p14:tracePt t="30973" x="3098800" y="3879850"/>
          <p14:tracePt t="31006" x="3111500" y="3879850"/>
          <p14:tracePt t="31151" x="3092450" y="3879850"/>
          <p14:tracePt t="31161" x="3079750" y="3879850"/>
          <p14:tracePt t="31171" x="3054350" y="3879850"/>
          <p14:tracePt t="31181" x="3028950" y="3879850"/>
          <p14:tracePt t="31191" x="2997200" y="3879850"/>
          <p14:tracePt t="31206" x="2965450" y="3879850"/>
          <p14:tracePt t="31222" x="2927350" y="3879850"/>
          <p14:tracePt t="31239" x="2908300" y="3879850"/>
          <p14:tracePt t="31256" x="2882900" y="3879850"/>
          <p14:tracePt t="31272" x="2863850" y="3879850"/>
          <p14:tracePt t="31289" x="2857500" y="3879850"/>
          <p14:tracePt t="31306" x="2844800" y="3879850"/>
          <p14:tracePt t="31322" x="2838450" y="3879850"/>
          <p14:tracePt t="31339" x="2832100" y="3879850"/>
          <p14:tracePt t="31356" x="2825750" y="3879850"/>
          <p14:tracePt t="31372" x="2813050" y="3879850"/>
          <p14:tracePt t="31389" x="2800350" y="3879850"/>
          <p14:tracePt t="31406" x="2787650" y="3879850"/>
          <p14:tracePt t="31422" x="2774950" y="3879850"/>
          <p14:tracePt t="31439" x="2768600" y="3879850"/>
          <p14:tracePt t="31456" x="2749550" y="3879850"/>
          <p14:tracePt t="31472" x="2736850" y="3879850"/>
          <p14:tracePt t="31489" x="2711450" y="3879850"/>
          <p14:tracePt t="31505" x="2673350" y="3886200"/>
          <p14:tracePt t="31522" x="2660650" y="3886200"/>
          <p14:tracePt t="31539" x="2628900" y="3892550"/>
          <p14:tracePt t="31555" x="2616200" y="3898900"/>
          <p14:tracePt t="31572" x="2609850" y="3905250"/>
          <p14:tracePt t="31589" x="2603500" y="3905250"/>
          <p14:tracePt t="31622" x="2597150" y="3905250"/>
          <p14:tracePt t="32640" x="2590800" y="3898900"/>
          <p14:tracePt t="32650" x="2584450" y="3879850"/>
          <p14:tracePt t="32660" x="2578100" y="3810000"/>
          <p14:tracePt t="32671" x="2559050" y="3733800"/>
          <p14:tracePt t="32688" x="2533650" y="3638550"/>
          <p14:tracePt t="32705" x="2501900" y="3429000"/>
          <p14:tracePt t="32721" x="2463800" y="3200400"/>
          <p14:tracePt t="32738" x="2444750" y="3092450"/>
          <p14:tracePt t="32755" x="2413000" y="2889250"/>
          <p14:tracePt t="32771" x="2374900" y="2749550"/>
          <p14:tracePt t="32788" x="2362200" y="2692400"/>
          <p14:tracePt t="32805" x="2330450" y="2622550"/>
          <p14:tracePt t="32821" x="2305050" y="2571750"/>
          <p14:tracePt t="32838" x="2292350" y="2546350"/>
          <p14:tracePt t="32855" x="2254250" y="2489200"/>
          <p14:tracePt t="32871" x="2209800" y="2425700"/>
          <p14:tracePt t="32888" x="2190750" y="2406650"/>
          <p14:tracePt t="32905" x="2152650" y="2362200"/>
          <p14:tracePt t="32921" x="2133600" y="2343150"/>
          <p14:tracePt t="32938" x="2076450" y="2292350"/>
          <p14:tracePt t="32955" x="2019300" y="2241550"/>
          <p14:tracePt t="32971" x="1993900" y="2222500"/>
          <p14:tracePt t="32988" x="1949450" y="2184400"/>
          <p14:tracePt t="33004" x="1911350" y="2159000"/>
          <p14:tracePt t="33021" x="1892300" y="2146300"/>
          <p14:tracePt t="33038" x="1873250" y="2139950"/>
          <p14:tracePt t="33054" x="1860550" y="2127250"/>
          <p14:tracePt t="33576" x="1866900" y="2127250"/>
          <p14:tracePt t="33596" x="1885950" y="2127250"/>
          <p14:tracePt t="33606" x="1892300" y="2127250"/>
          <p14:tracePt t="33616" x="1905000" y="2127250"/>
          <p14:tracePt t="33626" x="1917700" y="2127250"/>
          <p14:tracePt t="33638" x="1924050" y="2127250"/>
          <p14:tracePt t="33654" x="1936750" y="2127250"/>
          <p14:tracePt t="33671" x="1949450" y="2127250"/>
          <p14:tracePt t="33687" x="1962150" y="2127250"/>
          <p14:tracePt t="33704" x="1968500" y="2127250"/>
          <p14:tracePt t="33721" x="1987550" y="2127250"/>
          <p14:tracePt t="33737" x="2006600" y="2127250"/>
          <p14:tracePt t="33754" x="2019300" y="2120900"/>
          <p14:tracePt t="33771" x="2044700" y="2108200"/>
          <p14:tracePt t="33787" x="2070100" y="2095500"/>
          <p14:tracePt t="33804" x="2082800" y="2089150"/>
          <p14:tracePt t="33820" x="2101850" y="2070100"/>
          <p14:tracePt t="33837" x="2120900" y="2057400"/>
          <p14:tracePt t="33854" x="2120900" y="2051050"/>
          <p14:tracePt t="33870" x="2133600" y="2038350"/>
          <p14:tracePt t="33887" x="2139950" y="2032000"/>
          <p14:tracePt t="33904" x="2146300" y="2000250"/>
          <p14:tracePt t="33920" x="2159000" y="1955800"/>
          <p14:tracePt t="33937" x="2159000" y="1936750"/>
          <p14:tracePt t="33954" x="2159000" y="1892300"/>
          <p14:tracePt t="33970" x="2159000" y="1873250"/>
          <p14:tracePt t="33987" x="2159000" y="1860550"/>
          <p14:tracePt t="34004" x="2159000" y="1841500"/>
          <p14:tracePt t="34020" x="2159000" y="1809750"/>
          <p14:tracePt t="34037" x="2159000" y="1797050"/>
          <p14:tracePt t="34054" x="2152650" y="1765300"/>
          <p14:tracePt t="34070" x="2139950" y="1739900"/>
          <p14:tracePt t="34087" x="2133600" y="1733550"/>
          <p14:tracePt t="34104" x="2120900" y="1701800"/>
          <p14:tracePt t="34120" x="2101850" y="1676400"/>
          <p14:tracePt t="34137" x="2089150" y="1657350"/>
          <p14:tracePt t="34154" x="2063750" y="1619250"/>
          <p14:tracePt t="34170" x="2025650" y="1581150"/>
          <p14:tracePt t="34187" x="2012950" y="1568450"/>
          <p14:tracePt t="34204" x="1968500" y="1517650"/>
          <p14:tracePt t="34220" x="1905000" y="1473200"/>
          <p14:tracePt t="34237" x="1866900" y="1454150"/>
          <p14:tracePt t="34254" x="1771650" y="1403350"/>
          <p14:tracePt t="34270" x="1682750" y="1365250"/>
          <p14:tracePt t="34287" x="1625600" y="1352550"/>
          <p14:tracePt t="34304" x="1511300" y="1320800"/>
          <p14:tracePt t="34320" x="1409700" y="1282700"/>
          <p14:tracePt t="34337" x="1365250" y="1263650"/>
          <p14:tracePt t="34353" x="1282700" y="1225550"/>
          <p14:tracePt t="34370" x="1244600" y="1212850"/>
          <p14:tracePt t="34387" x="1174750" y="1187450"/>
          <p14:tracePt t="34403" x="1111250" y="1155700"/>
          <p14:tracePt t="34420" x="1079500" y="1143000"/>
          <p14:tracePt t="34437" x="1016000" y="1123950"/>
          <p14:tracePt t="34453" x="946150" y="1098550"/>
          <p14:tracePt t="34470" x="901700" y="1098550"/>
          <p14:tracePt t="34487" x="812800" y="1092200"/>
          <p14:tracePt t="34503" x="717550" y="1092200"/>
          <p14:tracePt t="34520" x="666750" y="1092200"/>
          <p14:tracePt t="34537" x="577850" y="1092200"/>
          <p14:tracePt t="34553" x="520700" y="1098550"/>
          <p14:tracePt t="34570" x="495300" y="1104900"/>
          <p14:tracePt t="34587" x="463550" y="1111250"/>
          <p14:tracePt t="34603" x="431800" y="1123950"/>
          <p14:tracePt t="34620" x="412750" y="1130300"/>
          <p14:tracePt t="34637" x="393700" y="1143000"/>
          <p14:tracePt t="34653" x="374650" y="1149350"/>
          <p14:tracePt t="34670" x="361950" y="1162050"/>
          <p14:tracePt t="34687" x="330200" y="1181100"/>
          <p14:tracePt t="34703" x="304800" y="1200150"/>
          <p14:tracePt t="34720" x="292100" y="1206500"/>
          <p14:tracePt t="34737" x="260350" y="1231900"/>
          <p14:tracePt t="34753" x="241300" y="1250950"/>
          <p14:tracePt t="34770" x="228600" y="1270000"/>
          <p14:tracePt t="34786" x="196850" y="1308100"/>
          <p14:tracePt t="34803" x="184150" y="1327150"/>
          <p14:tracePt t="34820" x="165100" y="1371600"/>
          <p14:tracePt t="34836" x="152400" y="1403350"/>
          <p14:tracePt t="34853" x="146050" y="1428750"/>
          <p14:tracePt t="34870" x="139700" y="1473200"/>
          <p14:tracePt t="34886" x="139700" y="1524000"/>
          <p14:tracePt t="34903" x="139700" y="1549400"/>
          <p14:tracePt t="34920" x="139700" y="1587500"/>
          <p14:tracePt t="34936" x="139700" y="1631950"/>
          <p14:tracePt t="34953" x="152400" y="1644650"/>
          <p14:tracePt t="34970" x="158750" y="1682750"/>
          <p14:tracePt t="34986" x="184150" y="1720850"/>
          <p14:tracePt t="35003" x="196850" y="1727200"/>
          <p14:tracePt t="35020" x="222250" y="1765300"/>
          <p14:tracePt t="35036" x="247650" y="1803400"/>
          <p14:tracePt t="35053" x="279400" y="1828800"/>
          <p14:tracePt t="35070" x="361950" y="1898650"/>
          <p14:tracePt t="35086" x="469900" y="1962150"/>
          <p14:tracePt t="35103" x="514350" y="1993900"/>
          <p14:tracePt t="35120" x="609600" y="2044700"/>
          <p14:tracePt t="35136" x="692150" y="2082800"/>
          <p14:tracePt t="35153" x="730250" y="2095500"/>
          <p14:tracePt t="35170" x="800100" y="2120900"/>
          <p14:tracePt t="35186" x="863600" y="2152650"/>
          <p14:tracePt t="35203" x="901700" y="2171700"/>
          <p14:tracePt t="35220" x="958850" y="2197100"/>
          <p14:tracePt t="35236" x="1035050" y="2235200"/>
          <p14:tracePt t="35253" x="1073150" y="2247900"/>
          <p14:tracePt t="35269" x="1155700" y="2286000"/>
          <p14:tracePt t="35286" x="1225550" y="2324100"/>
          <p14:tracePt t="35303" x="1263650" y="2336800"/>
          <p14:tracePt t="35319" x="1314450" y="2349500"/>
          <p14:tracePt t="35336" x="1327150" y="2355850"/>
          <p14:tracePt t="35353" x="1371600" y="2362200"/>
          <p14:tracePt t="35369" x="1409700" y="2362200"/>
          <p14:tracePt t="35386" x="1428750" y="2362200"/>
          <p14:tracePt t="35403" x="1460500" y="2362200"/>
          <p14:tracePt t="35419" x="1498600" y="2362200"/>
          <p14:tracePt t="35436" x="1517650" y="2362200"/>
          <p14:tracePt t="35453" x="1555750" y="2362200"/>
          <p14:tracePt t="35469" x="1587500" y="2355850"/>
          <p14:tracePt t="35486" x="1600200" y="2355850"/>
          <p14:tracePt t="35503" x="1625600" y="2343150"/>
          <p14:tracePt t="35519" x="1657350" y="2330450"/>
          <p14:tracePt t="35536" x="1663700" y="2324100"/>
          <p14:tracePt t="35553" x="1695450" y="2305050"/>
          <p14:tracePt t="35569" x="1733550" y="2292350"/>
          <p14:tracePt t="35586" x="1739900" y="2279650"/>
          <p14:tracePt t="35603" x="1771650" y="2260600"/>
          <p14:tracePt t="35619" x="1803400" y="2235200"/>
          <p14:tracePt t="35636" x="1816100" y="2228850"/>
          <p14:tracePt t="35653" x="1854200" y="2203450"/>
          <p14:tracePt t="35669" x="1873250" y="2178050"/>
          <p14:tracePt t="35686" x="1892300" y="2165350"/>
          <p14:tracePt t="35702" x="1924050" y="2139950"/>
          <p14:tracePt t="35719" x="1955800" y="2101850"/>
          <p14:tracePt t="35736" x="1974850" y="2076450"/>
          <p14:tracePt t="35753" x="2006600" y="2032000"/>
          <p14:tracePt t="35769" x="2032000" y="1987550"/>
          <p14:tracePt t="35786" x="2044700" y="1962150"/>
          <p14:tracePt t="35802" x="2070100" y="1917700"/>
          <p14:tracePt t="35819" x="2082800" y="1892300"/>
          <p14:tracePt t="35836" x="2089150" y="1854200"/>
          <p14:tracePt t="35852" x="2101850" y="1841500"/>
          <p14:tracePt t="35869" x="2101850" y="1835150"/>
          <p14:tracePt t="35886" x="2101850" y="1828800"/>
          <p14:tracePt t="35903" x="2101850" y="1822450"/>
          <p14:tracePt t="35919" x="2101850" y="1803400"/>
          <p14:tracePt t="35936" x="2101850" y="1771650"/>
          <p14:tracePt t="35952" x="2101850" y="1739900"/>
          <p14:tracePt t="35969" x="2095500" y="1720850"/>
          <p14:tracePt t="35986" x="2076450" y="1682750"/>
          <p14:tracePt t="36002" x="2044700" y="1651000"/>
          <p14:tracePt t="36019" x="2012950" y="1625600"/>
          <p14:tracePt t="36036" x="1917700" y="1562100"/>
          <p14:tracePt t="36052" x="1809750" y="1485900"/>
          <p14:tracePt t="36069" x="1752600" y="1447800"/>
          <p14:tracePt t="36086" x="1619250" y="1371600"/>
          <p14:tracePt t="36102" x="1492250" y="1314450"/>
          <p14:tracePt t="36119" x="1435100" y="1295400"/>
          <p14:tracePt t="36136" x="1346200" y="1250950"/>
          <p14:tracePt t="36152" x="1263650" y="1206500"/>
          <p14:tracePt t="36169" x="1212850" y="1187450"/>
          <p14:tracePt t="36185" x="1143000" y="1168400"/>
          <p14:tracePt t="36202" x="1085850" y="1149350"/>
          <p14:tracePt t="36219" x="1060450" y="1143000"/>
          <p14:tracePt t="36235" x="1009650" y="1123950"/>
          <p14:tracePt t="36252" x="958850" y="1111250"/>
          <p14:tracePt t="36269" x="933450" y="1111250"/>
          <p14:tracePt t="36285" x="876300" y="1098550"/>
          <p14:tracePt t="36302" x="844550" y="1098550"/>
          <p14:tracePt t="36319" x="787400" y="1098550"/>
          <p14:tracePt t="36335" x="730250" y="1092200"/>
          <p14:tracePt t="36352" x="711200" y="1092200"/>
          <p14:tracePt t="36369" x="666750" y="1092200"/>
          <p14:tracePt t="36385" x="628650" y="1092200"/>
          <p14:tracePt t="36402" x="609600" y="1092200"/>
          <p14:tracePt t="36419" x="558800" y="1104900"/>
          <p14:tracePt t="36435" x="508000" y="1130300"/>
          <p14:tracePt t="36452" x="488950" y="1143000"/>
          <p14:tracePt t="36469" x="438150" y="1174750"/>
          <p14:tracePt t="36485" x="400050" y="1200150"/>
          <p14:tracePt t="36502" x="387350" y="1206500"/>
          <p14:tracePt t="36519" x="355600" y="1231900"/>
          <p14:tracePt t="36535" x="311150" y="1295400"/>
          <p14:tracePt t="36552" x="292100" y="1333500"/>
          <p14:tracePt t="36569" x="254000" y="1416050"/>
          <p14:tracePt t="36585" x="234950" y="1466850"/>
          <p14:tracePt t="36602" x="228600" y="1479550"/>
          <p14:tracePt t="36619" x="222250" y="1498600"/>
          <p14:tracePt t="36635" x="222250" y="1517650"/>
          <p14:tracePt t="36652" x="222250" y="1530350"/>
          <p14:tracePt t="36668" x="222250" y="1574800"/>
          <p14:tracePt t="36685" x="254000" y="1638300"/>
          <p14:tracePt t="36702" x="273050" y="1676400"/>
          <p14:tracePt t="36718" x="311150" y="1739900"/>
          <p14:tracePt t="36735" x="342900" y="1784350"/>
          <p14:tracePt t="36752" x="355600" y="1809750"/>
          <p14:tracePt t="36768" x="400050" y="1860550"/>
          <p14:tracePt t="36785" x="438150" y="1898650"/>
          <p14:tracePt t="36802" x="539750" y="1987550"/>
          <p14:tracePt t="36818" x="654050" y="2070100"/>
          <p14:tracePt t="36835" x="692150" y="2108200"/>
          <p14:tracePt t="36852" x="781050" y="2171700"/>
          <p14:tracePt t="36868" x="850900" y="2216150"/>
          <p14:tracePt t="36885" x="889000" y="2235200"/>
          <p14:tracePt t="36902" x="984250" y="2286000"/>
          <p14:tracePt t="36918" x="1066800" y="2317750"/>
          <p14:tracePt t="36935" x="1111250" y="2330450"/>
          <p14:tracePt t="36952" x="1206500" y="2368550"/>
          <p14:tracePt t="36968" x="1282700" y="2400300"/>
          <p14:tracePt t="36985" x="1327150" y="2406650"/>
          <p14:tracePt t="37002" x="1397000" y="2419350"/>
          <p14:tracePt t="37018" x="1454150" y="2425700"/>
          <p14:tracePt t="37035" x="1479550" y="2425700"/>
          <p14:tracePt t="37052" x="1524000" y="2432050"/>
          <p14:tracePt t="37068" x="1555750" y="2438400"/>
          <p14:tracePt t="37085" x="1581150" y="2438400"/>
          <p14:tracePt t="37102" x="1625600" y="2438400"/>
          <p14:tracePt t="37118" x="1676400" y="2438400"/>
          <p14:tracePt t="37135" x="1701800" y="2438400"/>
          <p14:tracePt t="37151" x="1752600" y="2419350"/>
          <p14:tracePt t="37168" x="1803400" y="2400300"/>
          <p14:tracePt t="37185" x="1822450" y="2393950"/>
          <p14:tracePt t="37201" x="1866900" y="2374900"/>
          <p14:tracePt t="37218" x="1905000" y="2355850"/>
          <p14:tracePt t="37235" x="1917700" y="2349500"/>
          <p14:tracePt t="37251" x="1955800" y="2336800"/>
          <p14:tracePt t="37268" x="1974850" y="2330450"/>
          <p14:tracePt t="37285" x="2000250" y="2317750"/>
          <p14:tracePt t="37301" x="2019300" y="2305050"/>
          <p14:tracePt t="37318" x="2025650" y="2298700"/>
          <p14:tracePt t="37335" x="2038350" y="2292350"/>
          <p14:tracePt t="37351" x="2038350" y="2279650"/>
          <p14:tracePt t="37368" x="2051050" y="2279650"/>
          <p14:tracePt t="37385" x="2063750" y="2260600"/>
          <p14:tracePt t="37401" x="2070100" y="2247900"/>
          <p14:tracePt t="37418" x="2076450" y="2241550"/>
          <p14:tracePt t="37435" x="2076450" y="2235200"/>
          <p14:tracePt t="37451" x="2082800" y="2228850"/>
          <p14:tracePt t="37485" x="2089150" y="2222500"/>
          <p14:tracePt t="37922" x="2082800" y="2222500"/>
          <p14:tracePt t="37943" x="2070100" y="2222500"/>
          <p14:tracePt t="37953" x="2063750" y="2222500"/>
          <p14:tracePt t="37963" x="2057400" y="2222500"/>
          <p14:tracePt t="37973" x="2051050" y="2222500"/>
          <p14:tracePt t="37984" x="2044700" y="2222500"/>
          <p14:tracePt t="38001" x="2032000" y="2222500"/>
          <p14:tracePt t="38017" x="2012950" y="2216150"/>
          <p14:tracePt t="38034" x="1987550" y="2209800"/>
          <p14:tracePt t="38051" x="1981200" y="2209800"/>
          <p14:tracePt t="38067" x="1968500" y="2203450"/>
          <p14:tracePt t="38084" x="1949450" y="2203450"/>
          <p14:tracePt t="38117" x="1936750" y="2203450"/>
          <p14:tracePt t="38134" x="1930400" y="2197100"/>
          <p14:tracePt t="38151" x="1924050" y="2190750"/>
          <p14:tracePt t="38167" x="1917700" y="2184400"/>
          <p14:tracePt t="38184" x="1905000" y="2184400"/>
          <p14:tracePt t="38201" x="1898650" y="2184400"/>
          <p14:tracePt t="38217" x="1892300" y="2178050"/>
          <p14:tracePt t="38234" x="1885950" y="2171700"/>
          <p14:tracePt t="38251" x="1873250" y="2171700"/>
          <p14:tracePt t="38267" x="1866900" y="2171700"/>
          <p14:tracePt t="38284" x="1860550" y="2165350"/>
          <p14:tracePt t="38301" x="1854200" y="2165350"/>
          <p14:tracePt t="38317" x="1841500" y="2159000"/>
          <p14:tracePt t="38351" x="1835150" y="2152650"/>
          <p14:tracePt t="38436" x="1828800" y="2152650"/>
          <p14:tracePt t="38547" x="1822450" y="2152650"/>
          <p14:tracePt t="38587" x="1822450" y="2146300"/>
          <p14:tracePt t="38677" x="1822450" y="2139950"/>
          <p14:tracePt t="38748" x="1816100" y="2139950"/>
          <p14:tracePt t="44794" x="1803400" y="2139950"/>
          <p14:tracePt t="44805" x="1790700" y="2139950"/>
          <p14:tracePt t="44815" x="1765300" y="2146300"/>
          <p14:tracePt t="44825" x="1727200" y="2159000"/>
          <p14:tracePt t="44835" x="1701800" y="2178050"/>
          <p14:tracePt t="44846" x="1676400" y="2184400"/>
          <p14:tracePt t="44863" x="1638300" y="2197100"/>
          <p14:tracePt t="44879" x="1587500" y="2216150"/>
          <p14:tracePt t="44896" x="1530350" y="2235200"/>
          <p14:tracePt t="44913" x="1492250" y="2260600"/>
          <p14:tracePt t="44929" x="1390650" y="2305050"/>
          <p14:tracePt t="44946" x="1257300" y="2374900"/>
          <p14:tracePt t="44963" x="1187450" y="2406650"/>
          <p14:tracePt t="44979" x="1041400" y="2476500"/>
          <p14:tracePt t="44996" x="895350" y="2533650"/>
          <p14:tracePt t="45013" x="838200" y="2565400"/>
          <p14:tracePt t="45029" x="749300" y="2603500"/>
          <p14:tracePt t="45046" x="666750" y="2641600"/>
          <p14:tracePt t="45063" x="628650" y="2660650"/>
          <p14:tracePt t="45079" x="571500" y="2679700"/>
          <p14:tracePt t="45096" x="546100" y="2686050"/>
          <p14:tracePt t="45112" x="482600" y="2705100"/>
          <p14:tracePt t="45129" x="425450" y="2717800"/>
          <p14:tracePt t="45146" x="400050" y="2724150"/>
          <p14:tracePt t="45162" x="355600" y="2736850"/>
          <p14:tracePt t="45179" x="317500" y="2743200"/>
          <p14:tracePt t="45196" x="298450" y="2749550"/>
          <p14:tracePt t="45212" x="273050" y="2755900"/>
          <p14:tracePt t="45229" x="234950" y="2755900"/>
          <p14:tracePt t="45246" x="228600" y="2755900"/>
          <p14:tracePt t="45262" x="196850" y="2762250"/>
          <p14:tracePt t="45279" x="184150" y="2762250"/>
          <p14:tracePt t="45312" x="177800" y="2762250"/>
          <p14:tracePt t="45329" x="171450" y="2762250"/>
          <p14:tracePt t="45489" x="171450" y="2755900"/>
          <p14:tracePt t="45499" x="177800" y="2755900"/>
          <p14:tracePt t="45509" x="190500" y="2749550"/>
          <p14:tracePt t="45519" x="203200" y="2749550"/>
          <p14:tracePt t="45529" x="209550" y="2749550"/>
          <p14:tracePt t="45545" x="222250" y="2749550"/>
          <p14:tracePt t="45562" x="247650" y="2743200"/>
          <p14:tracePt t="45579" x="254000" y="2743200"/>
          <p14:tracePt t="45595" x="273050" y="2743200"/>
          <p14:tracePt t="45612" x="279400" y="2743200"/>
          <p14:tracePt t="45629" x="285750" y="2743200"/>
          <p14:tracePt t="45646" x="298450" y="2743200"/>
          <p14:tracePt t="45662" x="304800" y="2743200"/>
          <p14:tracePt t="45679" x="311150" y="2743200"/>
          <p14:tracePt t="45695" x="323850" y="2743200"/>
          <p14:tracePt t="45712" x="336550" y="2743200"/>
          <p14:tracePt t="45729" x="342900" y="2743200"/>
          <p14:tracePt t="45745" x="355600" y="2743200"/>
          <p14:tracePt t="45762" x="368300" y="2743200"/>
          <p14:tracePt t="45779" x="368300" y="2736850"/>
          <p14:tracePt t="45795" x="387350" y="2736850"/>
          <p14:tracePt t="45812" x="393700" y="2736850"/>
          <p14:tracePt t="45829" x="400050" y="2736850"/>
          <p14:tracePt t="45845" x="412750" y="2730500"/>
          <p14:tracePt t="45862" x="425450" y="2724150"/>
          <p14:tracePt t="45879" x="431800" y="2724150"/>
          <p14:tracePt t="45895" x="444500" y="2717800"/>
          <p14:tracePt t="45912" x="457200" y="2711450"/>
          <p14:tracePt t="45929" x="469900" y="2705100"/>
          <p14:tracePt t="45945" x="476250" y="2705100"/>
          <p14:tracePt t="45962" x="488950" y="2698750"/>
          <p14:tracePt t="45978" x="495300" y="2698750"/>
          <p14:tracePt t="45995" x="495300" y="2692400"/>
          <p14:tracePt t="46012" x="508000" y="2686050"/>
          <p14:tracePt t="46045" x="508000" y="2679700"/>
          <p14:tracePt t="46062" x="514350" y="2673350"/>
          <p14:tracePt t="46078" x="520700" y="2673350"/>
          <p14:tracePt t="46095" x="527050" y="2660650"/>
          <p14:tracePt t="46112" x="527050" y="2654300"/>
          <p14:tracePt t="46128" x="539750" y="2635250"/>
          <p14:tracePt t="46145" x="546100" y="2622550"/>
          <p14:tracePt t="46162" x="546100" y="2616200"/>
          <p14:tracePt t="46178" x="546100" y="2609850"/>
          <p14:tracePt t="46195" x="552450" y="2603500"/>
          <p14:tracePt t="46228" x="552450" y="2590800"/>
          <p14:tracePt t="46245" x="552450" y="2584450"/>
          <p14:tracePt t="46262" x="552450" y="2578100"/>
          <p14:tracePt t="46278" x="552450" y="2565400"/>
          <p14:tracePt t="46295" x="552450" y="2559050"/>
          <p14:tracePt t="46312" x="552450" y="2552700"/>
          <p14:tracePt t="46328" x="552450" y="2546350"/>
          <p14:tracePt t="46345" x="552450" y="2533650"/>
          <p14:tracePt t="46362" x="552450" y="2527300"/>
          <p14:tracePt t="46378" x="539750" y="2514600"/>
          <p14:tracePt t="46395" x="533400" y="2501900"/>
          <p14:tracePt t="46412" x="527050" y="2501900"/>
          <p14:tracePt t="46428" x="520700" y="2489200"/>
          <p14:tracePt t="46445" x="514350" y="2482850"/>
          <p14:tracePt t="46461" x="508000" y="2482850"/>
          <p14:tracePt t="46478" x="501650" y="2470150"/>
          <p14:tracePt t="46495" x="495300" y="2470150"/>
          <p14:tracePt t="46511" x="488950" y="2470150"/>
          <p14:tracePt t="46528" x="482600" y="2463800"/>
          <p14:tracePt t="46545" x="469900" y="2463800"/>
          <p14:tracePt t="46565" x="463550" y="2463800"/>
          <p14:tracePt t="46585" x="457200" y="2463800"/>
          <p14:tracePt t="46605" x="450850" y="2463800"/>
          <p14:tracePt t="46616" x="444500" y="2463800"/>
          <p14:tracePt t="46628" x="438150" y="2463800"/>
          <p14:tracePt t="46656" x="431800" y="2463800"/>
          <p14:tracePt t="46666" x="425450" y="2463800"/>
          <p14:tracePt t="46686" x="425450" y="2476500"/>
          <p14:tracePt t="46696" x="419100" y="2489200"/>
          <p14:tracePt t="46711" x="412750" y="2495550"/>
          <p14:tracePt t="46728" x="406400" y="2508250"/>
          <p14:tracePt t="46745" x="400050" y="2520950"/>
          <p14:tracePt t="46761" x="400050" y="2533650"/>
          <p14:tracePt t="46778" x="400050" y="2540000"/>
          <p14:tracePt t="46795" x="400050" y="2552700"/>
          <p14:tracePt t="46811" x="400050" y="2565400"/>
          <p14:tracePt t="46828" x="406400" y="2590800"/>
          <p14:tracePt t="46845" x="412750" y="2597150"/>
          <p14:tracePt t="46861" x="425450" y="2609850"/>
          <p14:tracePt t="46878" x="444500" y="2628900"/>
          <p14:tracePt t="46894" x="457200" y="2635250"/>
          <p14:tracePt t="46911" x="469900" y="2635250"/>
          <p14:tracePt t="46928" x="488950" y="2635250"/>
          <p14:tracePt t="46944" x="495300" y="2635250"/>
          <p14:tracePt t="46961" x="508000" y="2635250"/>
          <p14:tracePt t="46978" x="520700" y="2635250"/>
          <p14:tracePt t="46994" x="527050" y="2635250"/>
          <p14:tracePt t="47028" x="533400" y="2635250"/>
          <p14:tracePt t="47048" x="539750" y="2628900"/>
          <p14:tracePt t="47061" x="539750" y="2622550"/>
          <p14:tracePt t="47078" x="546100" y="2609850"/>
          <p14:tracePt t="47094" x="546100" y="2603500"/>
          <p14:tracePt t="47111" x="552450" y="2584450"/>
          <p14:tracePt t="47144" x="558800" y="2559050"/>
          <p14:tracePt t="47161" x="565150" y="2540000"/>
          <p14:tracePt t="47178" x="565150" y="2533650"/>
          <p14:tracePt t="47194" x="565150" y="2514600"/>
          <p14:tracePt t="47211" x="565150" y="2495550"/>
          <p14:tracePt t="47228" x="565150" y="2482850"/>
          <p14:tracePt t="47244" x="565150" y="2457450"/>
          <p14:tracePt t="47261" x="565150" y="2438400"/>
          <p14:tracePt t="47278" x="565150" y="2425700"/>
          <p14:tracePt t="47294" x="565150" y="2413000"/>
          <p14:tracePt t="47311" x="552450" y="2400300"/>
          <p14:tracePt t="47328" x="552450" y="2393950"/>
          <p14:tracePt t="47344" x="539750" y="2387600"/>
          <p14:tracePt t="47361" x="533400" y="2374900"/>
          <p14:tracePt t="47378" x="520700" y="2374900"/>
          <p14:tracePt t="47394" x="508000" y="2368550"/>
          <p14:tracePt t="47411" x="495300" y="2368550"/>
          <p14:tracePt t="47427" x="488950" y="2368550"/>
          <p14:tracePt t="47444" x="476250" y="2368550"/>
          <p14:tracePt t="47461" x="463550" y="2368550"/>
          <p14:tracePt t="47477" x="450850" y="2368550"/>
          <p14:tracePt t="47494" x="444500" y="2368550"/>
          <p14:tracePt t="47511" x="431800" y="2368550"/>
          <p14:tracePt t="47527" x="425450" y="2374900"/>
          <p14:tracePt t="47544" x="419100" y="2381250"/>
          <p14:tracePt t="47561" x="412750" y="2381250"/>
          <p14:tracePt t="47577" x="412750" y="2387600"/>
          <p14:tracePt t="47594" x="406400" y="2393950"/>
          <p14:tracePt t="47611" x="400050" y="2400300"/>
          <p14:tracePt t="47627" x="400050" y="2419350"/>
          <p14:tracePt t="47644" x="393700" y="2457450"/>
          <p14:tracePt t="47661" x="393700" y="2476500"/>
          <p14:tracePt t="47677" x="393700" y="2514600"/>
          <p14:tracePt t="47694" x="393700" y="2540000"/>
          <p14:tracePt t="47711" x="393700" y="2559050"/>
          <p14:tracePt t="47727" x="393700" y="2578100"/>
          <p14:tracePt t="47744" x="406400" y="2597150"/>
          <p14:tracePt t="47761" x="412750" y="2603500"/>
          <p14:tracePt t="47777" x="412750" y="2616200"/>
          <p14:tracePt t="47794" x="431800" y="2635250"/>
          <p14:tracePt t="47811" x="431800" y="2641600"/>
          <p14:tracePt t="47827" x="463550" y="2654300"/>
          <p14:tracePt t="47844" x="488950" y="2673350"/>
          <p14:tracePt t="47860" x="501650" y="2679700"/>
          <p14:tracePt t="47877" x="514350" y="2686050"/>
          <p14:tracePt t="47894" x="533400" y="2686050"/>
          <p14:tracePt t="47927" x="546100" y="2686050"/>
          <p14:tracePt t="47944" x="558800" y="2686050"/>
          <p14:tracePt t="47960" x="565150" y="2686050"/>
          <p14:tracePt t="47994" x="577850" y="2686050"/>
          <p14:tracePt t="48010" x="577850" y="2679700"/>
          <p14:tracePt t="48027" x="596900" y="2660650"/>
          <p14:tracePt t="48044" x="603250" y="2647950"/>
          <p14:tracePt t="48045" x="615950" y="2635250"/>
          <p14:tracePt t="48060" x="615950" y="2622550"/>
          <p14:tracePt t="48077" x="622300" y="2609850"/>
          <p14:tracePt t="48094" x="628650" y="2603500"/>
          <p14:tracePt t="48110" x="635000" y="2590800"/>
          <p14:tracePt t="48127" x="635000" y="2578100"/>
          <p14:tracePt t="48144" x="635000" y="2565400"/>
          <p14:tracePt t="48160" x="635000" y="2552700"/>
          <p14:tracePt t="48177" x="635000" y="2540000"/>
          <p14:tracePt t="48194" x="635000" y="2533650"/>
          <p14:tracePt t="48210" x="635000" y="2508250"/>
          <p14:tracePt t="48227" x="615950" y="2489200"/>
          <p14:tracePt t="48244" x="609600" y="2476500"/>
          <p14:tracePt t="48260" x="596900" y="2457450"/>
          <p14:tracePt t="48277" x="584200" y="2444750"/>
          <p14:tracePt t="48293" x="571500" y="2432050"/>
          <p14:tracePt t="48310" x="552450" y="2425700"/>
          <p14:tracePt t="48327" x="527050" y="2419350"/>
          <p14:tracePt t="48344" x="527050" y="2413000"/>
          <p14:tracePt t="48360" x="501650" y="2413000"/>
          <p14:tracePt t="48377" x="495300" y="2413000"/>
          <p14:tracePt t="48393" x="482600" y="2413000"/>
          <p14:tracePt t="48410" x="476250" y="2413000"/>
          <p14:tracePt t="48427" x="469900" y="2413000"/>
          <p14:tracePt t="48460" x="463550" y="2413000"/>
          <p14:tracePt t="48477" x="457200" y="2413000"/>
          <p14:tracePt t="48537" x="450850" y="2413000"/>
          <p14:tracePt t="48567" x="444500" y="2413000"/>
          <p14:tracePt t="48577" x="444500" y="2419350"/>
          <p14:tracePt t="48587" x="438150" y="2419350"/>
          <p14:tracePt t="48598" x="438150" y="2432050"/>
          <p14:tracePt t="48610" x="431800" y="2444750"/>
          <p14:tracePt t="48627" x="425450" y="2457450"/>
          <p14:tracePt t="48643" x="419100" y="2489200"/>
          <p14:tracePt t="48660" x="412750" y="2514600"/>
          <p14:tracePt t="48677" x="412750" y="2527300"/>
          <p14:tracePt t="48693" x="412750" y="2546350"/>
          <p14:tracePt t="48710" x="412750" y="2559050"/>
          <p14:tracePt t="48727" x="412750" y="2571750"/>
          <p14:tracePt t="48743" x="412750" y="2584450"/>
          <p14:tracePt t="48760" x="412750" y="2603500"/>
          <p14:tracePt t="48776" x="412750" y="2616200"/>
          <p14:tracePt t="48793" x="419100" y="2628900"/>
          <p14:tracePt t="48810" x="431800" y="2641600"/>
          <p14:tracePt t="48826" x="438150" y="2641600"/>
          <p14:tracePt t="48843" x="444500" y="2654300"/>
          <p14:tracePt t="48860" x="457200" y="2654300"/>
          <p14:tracePt t="48876" x="469900" y="2660650"/>
          <p14:tracePt t="48893" x="476250" y="2667000"/>
          <p14:tracePt t="48910" x="488950" y="2667000"/>
          <p14:tracePt t="48943" x="501650" y="2667000"/>
          <p14:tracePt t="48960" x="508000" y="2667000"/>
          <p14:tracePt t="48976" x="514350" y="2667000"/>
          <p14:tracePt t="48993" x="520700" y="2660650"/>
          <p14:tracePt t="49010" x="527050" y="2660650"/>
          <p14:tracePt t="49026" x="533400" y="2654300"/>
          <p14:tracePt t="49043" x="546100" y="2641600"/>
          <p14:tracePt t="49060" x="558800" y="2628900"/>
          <p14:tracePt t="49076" x="565150" y="2616200"/>
          <p14:tracePt t="49093" x="571500" y="2603500"/>
          <p14:tracePt t="49110" x="577850" y="2603500"/>
          <p14:tracePt t="49126" x="577850" y="2590800"/>
          <p14:tracePt t="49143" x="577850" y="2584450"/>
          <p14:tracePt t="49160" x="584200" y="2584450"/>
          <p14:tracePt t="49996" x="584200" y="2565400"/>
          <p14:tracePt t="50006" x="590550" y="2540000"/>
          <p14:tracePt t="50016" x="603250" y="2508250"/>
          <p14:tracePt t="50026" x="628650" y="2457450"/>
          <p14:tracePt t="50042" x="660400" y="2400300"/>
          <p14:tracePt t="50059" x="742950" y="2266950"/>
          <p14:tracePt t="50076" x="787400" y="2197100"/>
          <p14:tracePt t="50092" x="869950" y="2082800"/>
          <p14:tracePt t="50109" x="946150" y="1987550"/>
          <p14:tracePt t="50126" x="977900" y="1936750"/>
          <p14:tracePt t="50142" x="1028700" y="1860550"/>
          <p14:tracePt t="50159" x="1079500" y="1797050"/>
          <p14:tracePt t="50175" x="1098550" y="1778000"/>
          <p14:tracePt t="50192" x="1123950" y="1746250"/>
          <p14:tracePt t="50209" x="1136650" y="1727200"/>
          <p14:tracePt t="50225" x="1149350" y="1714500"/>
          <p14:tracePt t="50242" x="1155700" y="1708150"/>
          <p14:tracePt t="50259" x="1168400" y="1695450"/>
          <p14:tracePt t="50292" x="1174750" y="1682750"/>
          <p14:tracePt t="50309" x="1193800" y="1663700"/>
          <p14:tracePt t="50325" x="1200150" y="1651000"/>
          <p14:tracePt t="50342" x="1225550" y="1631950"/>
          <p14:tracePt t="50359" x="1231900" y="1625600"/>
          <p14:tracePt t="50375" x="1231900" y="1619250"/>
          <p14:tracePt t="50392" x="1238250" y="1619250"/>
          <p14:tracePt t="50519" x="1231900" y="1644650"/>
          <p14:tracePt t="50529" x="1193800" y="1701800"/>
          <p14:tracePt t="50539" x="1136650" y="1784350"/>
          <p14:tracePt t="50549" x="1054100" y="1917700"/>
          <p14:tracePt t="50559" x="971550" y="2044700"/>
          <p14:tracePt t="50575" x="914400" y="2133600"/>
          <p14:tracePt t="50592" x="838200" y="2254250"/>
          <p14:tracePt t="50608" x="819150" y="2286000"/>
          <p14:tracePt t="50625" x="793750" y="2324100"/>
          <p14:tracePt t="50642" x="781050" y="2349500"/>
          <p14:tracePt t="50675" x="774700" y="2387600"/>
          <p14:tracePt t="50692" x="749300" y="2457450"/>
          <p14:tracePt t="50708" x="736600" y="2495550"/>
          <p14:tracePt t="50725" x="711200" y="2565400"/>
          <p14:tracePt t="50742" x="692150" y="2609850"/>
          <p14:tracePt t="50758" x="685800" y="2616200"/>
          <p14:tracePt t="50775" x="673100" y="2641600"/>
          <p14:tracePt t="50792" x="666750" y="2654300"/>
          <p14:tracePt t="50808" x="660400" y="2660650"/>
          <p14:tracePt t="50825" x="654050" y="2660650"/>
          <p14:tracePt t="50842" x="654050" y="2667000"/>
          <p14:tracePt t="50858" x="647700" y="2667000"/>
          <p14:tracePt t="50875" x="647700" y="2673350"/>
          <p14:tracePt t="50908" x="647700" y="2679700"/>
          <p14:tracePt t="50925" x="641350" y="2679700"/>
          <p14:tracePt t="50952" x="635000" y="2679700"/>
          <p14:tracePt t="51012" x="635000" y="2686050"/>
          <p14:tracePt t="52069" x="647700" y="2686050"/>
          <p14:tracePt t="52079" x="654050" y="2679700"/>
          <p14:tracePt t="52088" x="673100" y="2679700"/>
          <p14:tracePt t="52099" x="685800" y="2673350"/>
          <p14:tracePt t="52109" x="698500" y="2673350"/>
          <p14:tracePt t="52124" x="704850" y="2673350"/>
          <p14:tracePt t="52141" x="717550" y="2667000"/>
          <p14:tracePt t="52158" x="723900" y="2667000"/>
          <p14:tracePt t="52174" x="730250" y="2667000"/>
          <p14:tracePt t="52191" x="736600" y="2667000"/>
          <p14:tracePt t="52300" x="742950" y="2667000"/>
          <p14:tracePt t="52712" x="749300" y="2667000"/>
          <p14:tracePt t="52783" x="755650" y="2667000"/>
          <p14:tracePt t="52803" x="762000" y="2667000"/>
          <p14:tracePt t="52813" x="768350" y="2667000"/>
          <p14:tracePt t="52833" x="781050" y="2667000"/>
          <p14:tracePt t="52843" x="787400" y="2667000"/>
          <p14:tracePt t="52853" x="793750" y="2667000"/>
          <p14:tracePt t="52863" x="806450" y="2667000"/>
          <p14:tracePt t="52874" x="812800" y="2667000"/>
          <p14:tracePt t="52890" x="825500" y="2667000"/>
          <p14:tracePt t="52907" x="844550" y="2667000"/>
          <p14:tracePt t="52924" x="869950" y="2667000"/>
          <p14:tracePt t="52940" x="882650" y="2667000"/>
          <p14:tracePt t="52957" x="920750" y="2667000"/>
          <p14:tracePt t="52974" x="965200" y="2667000"/>
          <p14:tracePt t="52990" x="990600" y="2667000"/>
          <p14:tracePt t="53007" x="1022350" y="2667000"/>
          <p14:tracePt t="53023" x="1041400" y="2667000"/>
          <p14:tracePt t="53040" x="1073150" y="2667000"/>
          <p14:tracePt t="53057" x="1104900" y="2673350"/>
          <p14:tracePt t="53073" x="1117600" y="2673350"/>
          <p14:tracePt t="53090" x="1130300" y="2673350"/>
          <p14:tracePt t="53107" x="1143000" y="2673350"/>
          <p14:tracePt t="53140" x="1155700" y="2673350"/>
          <p14:tracePt t="53157" x="1168400" y="2673350"/>
          <p14:tracePt t="53173" x="1174750" y="2673350"/>
          <p14:tracePt t="53190" x="1193800" y="2673350"/>
          <p14:tracePt t="53207" x="1206500" y="2673350"/>
          <p14:tracePt t="53223" x="1219200" y="2673350"/>
          <p14:tracePt t="53240" x="1231900" y="2673350"/>
          <p14:tracePt t="53257" x="1244600" y="2673350"/>
          <p14:tracePt t="53273" x="1250950" y="2673350"/>
          <p14:tracePt t="53290" x="1263650" y="2673350"/>
          <p14:tracePt t="53307" x="1270000" y="2673350"/>
          <p14:tracePt t="53950" x="1276350" y="2673350"/>
          <p14:tracePt t="53980" x="1289050" y="2673350"/>
          <p14:tracePt t="53990" x="1308100" y="2673350"/>
          <p14:tracePt t="54000" x="1314450" y="2673350"/>
          <p14:tracePt t="54010" x="1327150" y="2673350"/>
          <p14:tracePt t="54023" x="1339850" y="2673350"/>
          <p14:tracePt t="54039" x="1352550" y="2673350"/>
          <p14:tracePt t="54056" x="1377950" y="2673350"/>
          <p14:tracePt t="54073" x="1409700" y="2673350"/>
          <p14:tracePt t="54089" x="1416050" y="2673350"/>
          <p14:tracePt t="54106" x="1435100" y="2673350"/>
          <p14:tracePt t="54123" x="1454150" y="2673350"/>
          <p14:tracePt t="54156" x="1466850" y="2673350"/>
          <p14:tracePt t="54173" x="1473200" y="2667000"/>
          <p14:tracePt t="54189" x="1479550" y="2667000"/>
          <p14:tracePt t="54206" x="1485900" y="2660650"/>
          <p14:tracePt t="54223" x="1492250" y="2654300"/>
          <p14:tracePt t="54256" x="1498600" y="2647950"/>
          <p14:tracePt t="54273" x="1498600" y="2635250"/>
          <p14:tracePt t="54289" x="1504950" y="2628900"/>
          <p14:tracePt t="54306" x="1511300" y="2609850"/>
          <p14:tracePt t="54323" x="1524000" y="2578100"/>
          <p14:tracePt t="54339" x="1530350" y="2571750"/>
          <p14:tracePt t="54356" x="1530350" y="2552700"/>
          <p14:tracePt t="54372" x="1530350" y="2546350"/>
          <p14:tracePt t="54389" x="1536700" y="2540000"/>
          <p14:tracePt t="54406" x="1536700" y="2533650"/>
          <p14:tracePt t="54422" x="1536700" y="2520950"/>
          <p14:tracePt t="54456" x="1536700" y="2501900"/>
          <p14:tracePt t="54489" x="1536700" y="2482850"/>
          <p14:tracePt t="54506" x="1536700" y="2470150"/>
          <p14:tracePt t="54523" x="1536700" y="2463800"/>
          <p14:tracePt t="54539" x="1536700" y="2432050"/>
          <p14:tracePt t="54556" x="1536700" y="2413000"/>
          <p14:tracePt t="54572" x="1536700" y="2406650"/>
          <p14:tracePt t="54589" x="1536700" y="2387600"/>
          <p14:tracePt t="54606" x="1536700" y="2374900"/>
          <p14:tracePt t="54622" x="1536700" y="2368550"/>
          <p14:tracePt t="54639" x="1530350" y="2368550"/>
          <p14:tracePt t="54656" x="1524000" y="2362200"/>
          <p14:tracePt t="54672" x="1517650" y="2355850"/>
          <p14:tracePt t="54689" x="1504950" y="2355850"/>
          <p14:tracePt t="54706" x="1498600" y="2355850"/>
          <p14:tracePt t="54722" x="1492250" y="2355850"/>
          <p14:tracePt t="54739" x="1479550" y="2355850"/>
          <p14:tracePt t="54756" x="1473200" y="2355850"/>
          <p14:tracePt t="54772" x="1466850" y="2355850"/>
          <p14:tracePt t="54789" x="1454150" y="2355850"/>
          <p14:tracePt t="54806" x="1435100" y="2393950"/>
          <p14:tracePt t="54822" x="1428750" y="2406650"/>
          <p14:tracePt t="54839" x="1409700" y="2451100"/>
          <p14:tracePt t="54856" x="1397000" y="2476500"/>
          <p14:tracePt t="54872" x="1397000" y="2489200"/>
          <p14:tracePt t="54889" x="1390650" y="2508250"/>
          <p14:tracePt t="54905" x="1390650" y="2533650"/>
          <p14:tracePt t="54922" x="1390650" y="2546350"/>
          <p14:tracePt t="54939" x="1390650" y="2584450"/>
          <p14:tracePt t="54955" x="1390650" y="2597150"/>
          <p14:tracePt t="54972" x="1390650" y="2622550"/>
          <p14:tracePt t="54989" x="1390650" y="2647950"/>
          <p14:tracePt t="55006" x="1397000" y="2647950"/>
          <p14:tracePt t="55022" x="1403350" y="2667000"/>
          <p14:tracePt t="55039" x="1416050" y="2679700"/>
          <p14:tracePt t="55055" x="1428750" y="2686050"/>
          <p14:tracePt t="55056" x="1441450" y="2698750"/>
          <p14:tracePt t="55072" x="1447800" y="2698750"/>
          <p14:tracePt t="55089" x="1466850" y="2711450"/>
          <p14:tracePt t="55105" x="1479550" y="2711450"/>
          <p14:tracePt t="55122" x="1498600" y="2724150"/>
          <p14:tracePt t="55139" x="1517650" y="2724150"/>
          <p14:tracePt t="55155" x="1524000" y="2724150"/>
          <p14:tracePt t="55172" x="1536700" y="2724150"/>
          <p14:tracePt t="55189" x="1543050" y="2724150"/>
          <p14:tracePt t="55205" x="1549400" y="2724150"/>
          <p14:tracePt t="55222" x="1562100" y="2724150"/>
          <p14:tracePt t="55239" x="1574800" y="2724150"/>
          <p14:tracePt t="55255" x="1581150" y="2717800"/>
          <p14:tracePt t="55272" x="1593850" y="2705100"/>
          <p14:tracePt t="55289" x="1606550" y="2686050"/>
          <p14:tracePt t="55305" x="1606550" y="2673350"/>
          <p14:tracePt t="55322" x="1619250" y="2647950"/>
          <p14:tracePt t="55338" x="1625600" y="2635250"/>
          <p14:tracePt t="55355" x="1625600" y="2628900"/>
          <p14:tracePt t="55372" x="1625600" y="2597150"/>
          <p14:tracePt t="55388" x="1625600" y="2565400"/>
          <p14:tracePt t="55405" x="1625600" y="2546350"/>
          <p14:tracePt t="55422" x="1625600" y="2508250"/>
          <p14:tracePt t="55438" x="1625600" y="2482850"/>
          <p14:tracePt t="55455" x="1625600" y="2470150"/>
          <p14:tracePt t="55472" x="1625600" y="2444750"/>
          <p14:tracePt t="55488" x="1619250" y="2432050"/>
          <p14:tracePt t="55505" x="1606550" y="2400300"/>
          <p14:tracePt t="55522" x="1600200" y="2387600"/>
          <p14:tracePt t="55538" x="1593850" y="2374900"/>
          <p14:tracePt t="55555" x="1587500" y="2368550"/>
          <p14:tracePt t="55572" x="1581150" y="2362200"/>
          <p14:tracePt t="55588" x="1574800" y="2355850"/>
          <p14:tracePt t="55605" x="1568450" y="2349500"/>
          <p14:tracePt t="55622" x="1555750" y="2343150"/>
          <p14:tracePt t="55638" x="1555750" y="2336800"/>
          <p14:tracePt t="55655" x="1536700" y="2330450"/>
          <p14:tracePt t="55672" x="1524000" y="2330450"/>
          <p14:tracePt t="55688" x="1517650" y="2330450"/>
          <p14:tracePt t="55705" x="1511300" y="2330450"/>
          <p14:tracePt t="55722" x="1498600" y="2330450"/>
          <p14:tracePt t="55738" x="1492250" y="2330450"/>
          <p14:tracePt t="55755" x="1485900" y="2330450"/>
          <p14:tracePt t="55788" x="1479550" y="2330450"/>
          <p14:tracePt t="55805" x="1473200" y="2343150"/>
          <p14:tracePt t="55821" x="1466850" y="2368550"/>
          <p14:tracePt t="55838" x="1466850" y="2381250"/>
          <p14:tracePt t="55855" x="1466850" y="2413000"/>
          <p14:tracePt t="55871" x="1466850" y="2438400"/>
          <p14:tracePt t="55888" x="1466850" y="2451100"/>
          <p14:tracePt t="55905" x="1466850" y="2470150"/>
          <p14:tracePt t="55921" x="1473200" y="2482850"/>
          <p14:tracePt t="55938" x="1479550" y="2495550"/>
          <p14:tracePt t="55955" x="1485900" y="2501900"/>
          <p14:tracePt t="55971" x="1498600" y="2508250"/>
          <p14:tracePt t="55988" x="1504950" y="2520950"/>
          <p14:tracePt t="56005" x="1517650" y="2533650"/>
          <p14:tracePt t="56021" x="1524000" y="2540000"/>
          <p14:tracePt t="56038" x="1536700" y="2559050"/>
          <p14:tracePt t="56055" x="1543050" y="2565400"/>
          <p14:tracePt t="56071" x="1549400" y="2571750"/>
          <p14:tracePt t="56088" x="1555750" y="2584450"/>
          <p14:tracePt t="56105" x="1568450" y="2597150"/>
          <p14:tracePt t="56121" x="1574800" y="2597150"/>
          <p14:tracePt t="56138" x="1587500" y="2616200"/>
          <p14:tracePt t="56155" x="1600200" y="2622550"/>
          <p14:tracePt t="56171" x="1612900" y="2628900"/>
          <p14:tracePt t="56188" x="1625600" y="2635250"/>
          <p14:tracePt t="56205" x="1638300" y="2635250"/>
          <p14:tracePt t="56221" x="1644650" y="2635250"/>
          <p14:tracePt t="56238" x="1657350" y="2641600"/>
          <p14:tracePt t="56254" x="1670050" y="2641600"/>
          <p14:tracePt t="56271" x="1676400" y="2647950"/>
          <p14:tracePt t="56288" x="1689100" y="2647950"/>
          <p14:tracePt t="56304" x="1708150" y="2647950"/>
          <p14:tracePt t="56321" x="1720850" y="2647950"/>
          <p14:tracePt t="56338" x="1739900" y="2647950"/>
          <p14:tracePt t="56354" x="1771650" y="2647950"/>
          <p14:tracePt t="56371" x="1778000" y="2647950"/>
          <p14:tracePt t="56388" x="1803400" y="2628900"/>
          <p14:tracePt t="56404" x="1822450" y="2616200"/>
          <p14:tracePt t="56421" x="1835150" y="2603500"/>
          <p14:tracePt t="56438" x="1854200" y="2578100"/>
          <p14:tracePt t="56454" x="1854200" y="2571750"/>
          <p14:tracePt t="56471" x="1866900" y="2552700"/>
          <p14:tracePt t="56488" x="1873250" y="2540000"/>
          <p14:tracePt t="56504" x="1873250" y="2533650"/>
          <p14:tracePt t="56521" x="1879600" y="2514600"/>
          <p14:tracePt t="56538" x="1879600" y="2489200"/>
          <p14:tracePt t="56554" x="1885950" y="2470150"/>
          <p14:tracePt t="56571" x="1885950" y="2438400"/>
          <p14:tracePt t="56588" x="1885950" y="2419350"/>
          <p14:tracePt t="56604" x="1885950" y="2413000"/>
          <p14:tracePt t="56621" x="1885950" y="2400300"/>
          <p14:tracePt t="56638" x="1885950" y="2393950"/>
          <p14:tracePt t="56654" x="1885950" y="2387600"/>
          <p14:tracePt t="56671" x="1879600" y="2381250"/>
          <p14:tracePt t="56687" x="1873250" y="2374900"/>
          <p14:tracePt t="56704" x="1866900" y="2368550"/>
          <p14:tracePt t="56721" x="1854200" y="2368550"/>
          <p14:tracePt t="56737" x="1828800" y="2362200"/>
          <p14:tracePt t="56754" x="1822450" y="2362200"/>
          <p14:tracePt t="56771" x="1797050" y="2362200"/>
          <p14:tracePt t="56787" x="1771650" y="2362200"/>
          <p14:tracePt t="56804" x="1765300" y="2362200"/>
          <p14:tracePt t="56821" x="1739900" y="2368550"/>
          <p14:tracePt t="56837" x="1727200" y="2381250"/>
          <p14:tracePt t="56854" x="1720850" y="2381250"/>
          <p14:tracePt t="56871" x="1714500" y="2393950"/>
          <p14:tracePt t="56887" x="1695450" y="2406650"/>
          <p14:tracePt t="56904" x="1695450" y="2413000"/>
          <p14:tracePt t="56921" x="1689100" y="2425700"/>
          <p14:tracePt t="56937" x="1682750" y="2438400"/>
          <p14:tracePt t="56954" x="1682750" y="2444750"/>
          <p14:tracePt t="56971" x="1676400" y="2463800"/>
          <p14:tracePt t="56987" x="1670050" y="2476500"/>
          <p14:tracePt t="57004" x="1670050" y="2495550"/>
          <p14:tracePt t="57021" x="1663700" y="2527300"/>
          <p14:tracePt t="57037" x="1663700" y="2533650"/>
          <p14:tracePt t="57054" x="1663700" y="2552700"/>
          <p14:tracePt t="57071" x="1663700" y="2578100"/>
          <p14:tracePt t="57087" x="1663700" y="2584450"/>
          <p14:tracePt t="57104" x="1663700" y="2603500"/>
          <p14:tracePt t="57121" x="1663700" y="2616200"/>
          <p14:tracePt t="57137" x="1670050" y="2616200"/>
          <p14:tracePt t="57154" x="1676400" y="2622550"/>
          <p14:tracePt t="57170" x="1682750" y="2628900"/>
          <p14:tracePt t="57204" x="1695450" y="2635250"/>
          <p14:tracePt t="57220" x="1708150" y="2641600"/>
          <p14:tracePt t="57237" x="1714500" y="2647950"/>
          <p14:tracePt t="57254" x="1733550" y="2654300"/>
          <p14:tracePt t="57270" x="1746250" y="2654300"/>
          <p14:tracePt t="57287" x="1752600" y="2654300"/>
          <p14:tracePt t="57304" x="1771650" y="2654300"/>
          <p14:tracePt t="57320" x="1778000" y="2654300"/>
          <p14:tracePt t="57337" x="1784350" y="2654300"/>
          <p14:tracePt t="57354" x="1790700" y="2654300"/>
          <p14:tracePt t="57370" x="1797050" y="2654300"/>
          <p14:tracePt t="57387" x="1803400" y="2654300"/>
          <p14:tracePt t="57420" x="1809750" y="2647950"/>
          <p14:tracePt t="57454" x="1809750" y="2641600"/>
          <p14:tracePt t="57470" x="1816100" y="2635250"/>
          <p14:tracePt t="57487" x="1822450" y="2616200"/>
          <p14:tracePt t="57504" x="1828800" y="2584450"/>
          <p14:tracePt t="57520" x="1835150" y="2578100"/>
          <p14:tracePt t="57537" x="1835150" y="2559050"/>
          <p14:tracePt t="57554" x="1835150" y="2540000"/>
          <p14:tracePt t="57570" x="1835150" y="2527300"/>
          <p14:tracePt t="57587" x="1835150" y="2514600"/>
          <p14:tracePt t="57604" x="1835150" y="2495550"/>
          <p14:tracePt t="57620" x="1835150" y="2489200"/>
          <p14:tracePt t="57637" x="1835150" y="2470150"/>
          <p14:tracePt t="57653" x="1835150" y="2457450"/>
          <p14:tracePt t="57670" x="1835150" y="2451100"/>
          <p14:tracePt t="57687" x="1828800" y="2438400"/>
          <p14:tracePt t="57703" x="1822450" y="2432050"/>
          <p14:tracePt t="57720" x="1822450" y="2419350"/>
          <p14:tracePt t="57737" x="1809750" y="2413000"/>
          <p14:tracePt t="57753" x="1803400" y="2400300"/>
          <p14:tracePt t="57770" x="1797050" y="2393950"/>
          <p14:tracePt t="57787" x="1790700" y="2387600"/>
          <p14:tracePt t="57803" x="1771650" y="2381250"/>
          <p14:tracePt t="57820" x="1765300" y="2381250"/>
          <p14:tracePt t="57837" x="1752600" y="2381250"/>
          <p14:tracePt t="57853" x="1733550" y="2381250"/>
          <p14:tracePt t="57887" x="1714500" y="2381250"/>
          <p14:tracePt t="57903" x="1708150" y="2381250"/>
          <p14:tracePt t="57920" x="1701800" y="2381250"/>
          <p14:tracePt t="57953" x="1695450" y="2381250"/>
          <p14:tracePt t="57970" x="1689100" y="2387600"/>
          <p14:tracePt t="57987" x="1682750" y="2387600"/>
          <p14:tracePt t="58003" x="1682750" y="2393950"/>
          <p14:tracePt t="58020" x="1670050" y="2406650"/>
          <p14:tracePt t="58037" x="1663700" y="2438400"/>
          <p14:tracePt t="58053" x="1657350" y="2451100"/>
          <p14:tracePt t="58054" x="1651000" y="2470150"/>
          <p14:tracePt t="58070" x="1644650" y="2482850"/>
          <p14:tracePt t="58086" x="1638300" y="2501900"/>
          <p14:tracePt t="58103" x="1638300" y="2514600"/>
          <p14:tracePt t="58120" x="1638300" y="2520950"/>
          <p14:tracePt t="58136" x="1638300" y="2533650"/>
          <p14:tracePt t="58153" x="1638300" y="2540000"/>
          <p14:tracePt t="58170" x="1638300" y="2559050"/>
          <p14:tracePt t="58186" x="1638300" y="2584450"/>
          <p14:tracePt t="58203" x="1638300" y="2597150"/>
          <p14:tracePt t="58220" x="1638300" y="2609850"/>
          <p14:tracePt t="58236" x="1644650" y="2622550"/>
          <p14:tracePt t="58270" x="1644650" y="2635250"/>
          <p14:tracePt t="58286" x="1657350" y="2641600"/>
          <p14:tracePt t="58320" x="1670050" y="2654300"/>
          <p14:tracePt t="58336" x="1676400" y="2654300"/>
          <p14:tracePt t="58353" x="1682750" y="2654300"/>
          <p14:tracePt t="58370" x="1695450" y="2660650"/>
          <p14:tracePt t="58386" x="1701800" y="2660650"/>
          <p14:tracePt t="58403" x="1708150" y="2660650"/>
          <p14:tracePt t="58420" x="1714500" y="2660650"/>
          <p14:tracePt t="58436" x="1720850" y="2660650"/>
          <p14:tracePt t="58453" x="1727200" y="2660650"/>
          <p14:tracePt t="58470" x="1739900" y="2660650"/>
          <p14:tracePt t="58486" x="1746250" y="2660650"/>
          <p14:tracePt t="58503" x="1758950" y="2654300"/>
          <p14:tracePt t="58520" x="1778000" y="2641600"/>
          <p14:tracePt t="58536" x="1778000" y="2635250"/>
          <p14:tracePt t="58553" x="1797050" y="2609850"/>
          <p14:tracePt t="58569" x="1816100" y="2578100"/>
          <p14:tracePt t="58586" x="1822450" y="2559050"/>
          <p14:tracePt t="58603" x="1835150" y="2533650"/>
          <p14:tracePt t="58619" x="1841500" y="2495550"/>
          <p14:tracePt t="58636" x="1841500" y="2489200"/>
          <p14:tracePt t="58653" x="1841500" y="2451100"/>
          <p14:tracePt t="58669" x="1841500" y="2425700"/>
          <p14:tracePt t="58686" x="1841500" y="2413000"/>
          <p14:tracePt t="58703" x="1841500" y="2393950"/>
          <p14:tracePt t="58719" x="1841500" y="2374900"/>
          <p14:tracePt t="58736" x="1841500" y="2362200"/>
          <p14:tracePt t="58753" x="1841500" y="2336800"/>
          <p14:tracePt t="58769" x="1835150" y="2317750"/>
          <p14:tracePt t="58786" x="1828800" y="2311400"/>
          <p14:tracePt t="58803" x="1822450" y="2298700"/>
          <p14:tracePt t="58819" x="1803400" y="2286000"/>
          <p14:tracePt t="58836" x="1797050" y="2279650"/>
          <p14:tracePt t="58853" x="1778000" y="2279650"/>
          <p14:tracePt t="58869" x="1758950" y="2279650"/>
          <p14:tracePt t="58886" x="1752600" y="2279650"/>
          <p14:tracePt t="58903" x="1746250" y="2279650"/>
          <p14:tracePt t="58919" x="1739900" y="2279650"/>
          <p14:tracePt t="58953" x="1727200" y="2279650"/>
          <p14:tracePt t="58970" x="1708150" y="2311400"/>
          <p14:tracePt t="58986" x="1682750" y="2349500"/>
          <p14:tracePt t="59003" x="1644650" y="2451100"/>
          <p14:tracePt t="59019" x="1631950" y="2489200"/>
          <p14:tracePt t="59036" x="1600200" y="2584450"/>
          <p14:tracePt t="59052" x="1587500" y="2641600"/>
          <p14:tracePt t="59069" x="1587500" y="2667000"/>
          <p14:tracePt t="59086" x="1587500" y="2705100"/>
          <p14:tracePt t="59102" x="1587500" y="2730500"/>
          <p14:tracePt t="59119" x="1587500" y="2749550"/>
          <p14:tracePt t="59136" x="1587500" y="2762250"/>
          <p14:tracePt t="59152" x="1587500" y="2774950"/>
          <p14:tracePt t="59192" x="1587500" y="2781300"/>
          <p14:tracePt t="59212" x="1587500" y="2787650"/>
          <p14:tracePt t="59251" x="1587500" y="2794000"/>
          <p14:tracePt t="59292" x="1587500" y="2800350"/>
          <p14:tracePt t="59815" x="1587500" y="2806700"/>
          <p14:tracePt t="59825" x="1581150" y="2806700"/>
          <p14:tracePt t="59835" x="1568450" y="2819400"/>
          <p14:tracePt t="59845" x="1555750" y="2825750"/>
          <p14:tracePt t="59855" x="1543050" y="2838450"/>
          <p14:tracePt t="59869" x="1517650" y="2857500"/>
          <p14:tracePt t="59885" x="1428750" y="2901950"/>
          <p14:tracePt t="59902" x="1384300" y="2927350"/>
          <p14:tracePt t="59919" x="1282700" y="2984500"/>
          <p14:tracePt t="59935" x="1187450" y="3022600"/>
          <p14:tracePt t="59952" x="1149350" y="3035300"/>
          <p14:tracePt t="59969" x="1079500" y="3048000"/>
          <p14:tracePt t="59985" x="1047750" y="3054350"/>
          <p14:tracePt t="60002" x="990600" y="3060700"/>
          <p14:tracePt t="60018" x="927100" y="3060700"/>
          <p14:tracePt t="60035" x="895350" y="3060700"/>
          <p14:tracePt t="60052" x="825500" y="3060700"/>
          <p14:tracePt t="60068" x="762000" y="3060700"/>
          <p14:tracePt t="60085" x="736600" y="3060700"/>
          <p14:tracePt t="60102" x="679450" y="3060700"/>
          <p14:tracePt t="60118" x="615950" y="3048000"/>
          <p14:tracePt t="60135" x="590550" y="3041650"/>
          <p14:tracePt t="60152" x="527050" y="3016250"/>
          <p14:tracePt t="60168" x="469900" y="2997200"/>
          <p14:tracePt t="60185" x="438150" y="2984500"/>
          <p14:tracePt t="60202" x="400050" y="2965450"/>
          <p14:tracePt t="60218" x="374650" y="2946400"/>
          <p14:tracePt t="60235" x="361950" y="2940050"/>
          <p14:tracePt t="60252" x="349250" y="2927350"/>
          <p14:tracePt t="60268" x="342900" y="2921000"/>
          <p14:tracePt t="60285" x="336550" y="2921000"/>
          <p14:tracePt t="60302" x="336550" y="2914650"/>
          <p14:tracePt t="60398" x="336550" y="2908300"/>
          <p14:tracePt t="60429" x="349250" y="2908300"/>
          <p14:tracePt t="60439" x="381000" y="2908300"/>
          <p14:tracePt t="60449" x="425450" y="2908300"/>
          <p14:tracePt t="60459" x="488950" y="2908300"/>
          <p14:tracePt t="60469" x="565150" y="2914650"/>
          <p14:tracePt t="60485" x="635000" y="2921000"/>
          <p14:tracePt t="60501" x="787400" y="2940050"/>
          <p14:tracePt t="60518" x="850900" y="2946400"/>
          <p14:tracePt t="60535" x="958850" y="2952750"/>
          <p14:tracePt t="60551" x="1054100" y="2952750"/>
          <p14:tracePt t="60568" x="1098550" y="2952750"/>
          <p14:tracePt t="60585" x="1168400" y="2952750"/>
          <p14:tracePt t="60601" x="1193800" y="2952750"/>
          <p14:tracePt t="60618" x="1200150" y="2952750"/>
          <p14:tracePt t="60651" x="1206500" y="2952750"/>
          <p14:tracePt t="66557" x="1206500" y="2959100"/>
          <p14:tracePt t="66608" x="1206500" y="2965450"/>
          <p14:tracePt t="66618" x="1193800" y="2965450"/>
          <p14:tracePt t="66638" x="1174750" y="2965450"/>
          <p14:tracePt t="66648" x="1162050" y="2971800"/>
          <p14:tracePt t="66658" x="1149350" y="2971800"/>
          <p14:tracePt t="66668" x="1136650" y="2978150"/>
          <p14:tracePt t="66680" x="1123950" y="2978150"/>
          <p14:tracePt t="66697" x="1117600" y="2978150"/>
          <p14:tracePt t="66714" x="1098550" y="2984500"/>
          <p14:tracePt t="66730" x="1079500" y="2984500"/>
          <p14:tracePt t="66747" x="1073150" y="2984500"/>
          <p14:tracePt t="66764" x="1054100" y="2990850"/>
          <p14:tracePt t="66780" x="1041400" y="2990850"/>
          <p14:tracePt t="66814" x="1016000" y="2997200"/>
          <p14:tracePt t="66830" x="990600" y="2997200"/>
          <p14:tracePt t="66847" x="977900" y="2997200"/>
          <p14:tracePt t="66864" x="952500" y="3003550"/>
          <p14:tracePt t="66880" x="933450" y="3009900"/>
          <p14:tracePt t="66897" x="920750" y="3009900"/>
          <p14:tracePt t="66914" x="901700" y="3016250"/>
          <p14:tracePt t="66930" x="876300" y="3022600"/>
          <p14:tracePt t="66947" x="869950" y="3028950"/>
          <p14:tracePt t="66964" x="838200" y="3035300"/>
          <p14:tracePt t="66980" x="812800" y="3048000"/>
          <p14:tracePt t="66997" x="793750" y="3054350"/>
          <p14:tracePt t="67014" x="762000" y="3067050"/>
          <p14:tracePt t="67030" x="730250" y="3079750"/>
          <p14:tracePt t="67047" x="711200" y="3086100"/>
          <p14:tracePt t="67064" x="685800" y="3098800"/>
          <p14:tracePt t="67080" x="673100" y="3105150"/>
          <p14:tracePt t="67097" x="647700" y="3117850"/>
          <p14:tracePt t="67113" x="622300" y="3130550"/>
          <p14:tracePt t="67130" x="615950" y="3136900"/>
          <p14:tracePt t="67147" x="596900" y="3143250"/>
          <p14:tracePt t="67163" x="584200" y="3155950"/>
          <p14:tracePt t="67180" x="571500" y="3155950"/>
          <p14:tracePt t="67197" x="565150" y="3162300"/>
          <p14:tracePt t="67213" x="558800" y="3168650"/>
          <p14:tracePt t="67230" x="552450" y="3168650"/>
          <p14:tracePt t="67263" x="552450" y="3175000"/>
          <p14:tracePt t="67280" x="546100" y="3181350"/>
          <p14:tracePt t="67297" x="539750" y="3187700"/>
          <p14:tracePt t="67313" x="533400" y="3219450"/>
          <p14:tracePt t="67330" x="527050" y="3232150"/>
          <p14:tracePt t="67347" x="520700" y="3270250"/>
          <p14:tracePt t="67363" x="514350" y="3302000"/>
          <p14:tracePt t="67380" x="514350" y="3321050"/>
          <p14:tracePt t="67397" x="514350" y="3365500"/>
          <p14:tracePt t="67413" x="514350" y="3441700"/>
          <p14:tracePt t="67430" x="520700" y="3479800"/>
          <p14:tracePt t="67447" x="546100" y="3549650"/>
          <p14:tracePt t="67463" x="552450" y="3581400"/>
          <p14:tracePt t="67480" x="565150" y="3594100"/>
          <p14:tracePt t="67497" x="584200" y="3619500"/>
          <p14:tracePt t="67513" x="603250" y="3638550"/>
          <p14:tracePt t="67530" x="622300" y="3657600"/>
          <p14:tracePt t="67547" x="666750" y="3689350"/>
          <p14:tracePt t="67563" x="685800" y="3708400"/>
          <p14:tracePt t="67580" x="723900" y="3746500"/>
          <p14:tracePt t="67596" x="762000" y="3778250"/>
          <p14:tracePt t="67613" x="774700" y="3784600"/>
          <p14:tracePt t="67630" x="806450" y="3810000"/>
          <p14:tracePt t="67646" x="831850" y="3835400"/>
          <p14:tracePt t="67663" x="838200" y="3848100"/>
          <p14:tracePt t="67680" x="869950" y="3860800"/>
          <p14:tracePt t="67696" x="889000" y="3873500"/>
          <p14:tracePt t="67713" x="901700" y="3879850"/>
          <p14:tracePt t="67730" x="933450" y="3892550"/>
          <p14:tracePt t="67746" x="958850" y="3905250"/>
          <p14:tracePt t="67763" x="971550" y="3911600"/>
          <p14:tracePt t="67780" x="1009650" y="3930650"/>
          <p14:tracePt t="67796" x="1054100" y="3949700"/>
          <p14:tracePt t="67813" x="1073150" y="3956050"/>
          <p14:tracePt t="67830" x="1123950" y="3981450"/>
          <p14:tracePt t="67846" x="1168400" y="4000500"/>
          <p14:tracePt t="67863" x="1181100" y="4013200"/>
          <p14:tracePt t="67880" x="1219200" y="4019550"/>
          <p14:tracePt t="67896" x="1231900" y="4032250"/>
          <p14:tracePt t="68520" x="1238250" y="4032250"/>
          <p14:tracePt t="68530" x="1250950" y="4038600"/>
          <p14:tracePt t="68540" x="1257300" y="4044950"/>
          <p14:tracePt t="68550" x="1276350" y="4051300"/>
          <p14:tracePt t="68562" x="1301750" y="4057650"/>
          <p14:tracePt t="68579" x="1327150" y="4076700"/>
          <p14:tracePt t="68596" x="1422400" y="4114800"/>
          <p14:tracePt t="68612" x="1524000" y="4159250"/>
          <p14:tracePt t="68629" x="1581150" y="4178300"/>
          <p14:tracePt t="68646" x="1733550" y="4222750"/>
          <p14:tracePt t="68662" x="1905000" y="4254500"/>
          <p14:tracePt t="68679" x="1981200" y="4273550"/>
          <p14:tracePt t="68696" x="2133600" y="4286250"/>
          <p14:tracePt t="68712" x="2279650" y="4311650"/>
          <p14:tracePt t="68729" x="2349500" y="4324350"/>
          <p14:tracePt t="68746" x="2444750" y="4330700"/>
          <p14:tracePt t="68762" x="2533650" y="4343400"/>
          <p14:tracePt t="68779" x="2571750" y="4349750"/>
          <p14:tracePt t="68796" x="2647950" y="4362450"/>
          <p14:tracePt t="68812" x="2724150" y="4381500"/>
          <p14:tracePt t="68829" x="2768600" y="4387850"/>
          <p14:tracePt t="68846" x="2838450" y="4394200"/>
          <p14:tracePt t="68862" x="2895600" y="4406900"/>
          <p14:tracePt t="68879" x="2921000" y="4413250"/>
          <p14:tracePt t="68896" x="2978150" y="4419600"/>
          <p14:tracePt t="68912" x="3054350" y="4425950"/>
          <p14:tracePt t="68929" x="3086100" y="4425950"/>
          <p14:tracePt t="68946" x="3162300" y="4425950"/>
          <p14:tracePt t="68962" x="3219450" y="4425950"/>
          <p14:tracePt t="68979" x="3244850" y="4425950"/>
          <p14:tracePt t="68995" x="3302000" y="4425950"/>
          <p14:tracePt t="69012" x="3314700" y="4425950"/>
          <p14:tracePt t="69029" x="3352800" y="4425950"/>
          <p14:tracePt t="69045" x="3371850" y="4419600"/>
          <p14:tracePt t="69062" x="3378200" y="4419600"/>
          <p14:tracePt t="69083" x="3384550" y="4419600"/>
          <p14:tracePt t="69496" x="3390900" y="4419600"/>
          <p14:tracePt t="69506" x="3397250" y="4419600"/>
          <p14:tracePt t="69516" x="3409950" y="4419600"/>
          <p14:tracePt t="69528" x="3429000" y="4413250"/>
          <p14:tracePt t="69545" x="3448050" y="4413250"/>
          <p14:tracePt t="69562" x="3498850" y="4413250"/>
          <p14:tracePt t="69578" x="3543300" y="4406900"/>
          <p14:tracePt t="69595" x="3568700" y="4406900"/>
          <p14:tracePt t="69612" x="3625850" y="4406900"/>
          <p14:tracePt t="69628" x="3702050" y="4406900"/>
          <p14:tracePt t="69645" x="3733800" y="4406900"/>
          <p14:tracePt t="69662" x="3797300" y="4406900"/>
          <p14:tracePt t="69678" x="3867150" y="4406900"/>
          <p14:tracePt t="69695" x="3898900" y="4406900"/>
          <p14:tracePt t="69712" x="3962400" y="4406900"/>
          <p14:tracePt t="69728" x="4019550" y="4406900"/>
          <p14:tracePt t="69745" x="4051300" y="4406900"/>
          <p14:tracePt t="69762" x="4089400" y="4406900"/>
          <p14:tracePt t="69778" x="4127500" y="4406900"/>
          <p14:tracePt t="69795" x="4146550" y="4400550"/>
          <p14:tracePt t="69812" x="4191000" y="4381500"/>
          <p14:tracePt t="69828" x="4235450" y="4356100"/>
          <p14:tracePt t="69845" x="4254500" y="4343400"/>
          <p14:tracePt t="69862" x="4279900" y="4318000"/>
          <p14:tracePt t="69878" x="4311650" y="4286250"/>
          <p14:tracePt t="69895" x="4330700" y="4267200"/>
          <p14:tracePt t="69912" x="4362450" y="4222750"/>
          <p14:tracePt t="69928" x="4394200" y="4178300"/>
          <p14:tracePt t="69945" x="4406900" y="4152900"/>
          <p14:tracePt t="69961" x="4432300" y="4108450"/>
          <p14:tracePt t="69978" x="4445000" y="4089400"/>
          <p14:tracePt t="69995" x="4464050" y="4057650"/>
          <p14:tracePt t="70011" x="4476750" y="4019550"/>
          <p14:tracePt t="70028" x="4483100" y="3994150"/>
          <p14:tracePt t="70045" x="4489450" y="3956050"/>
          <p14:tracePt t="70061" x="4495800" y="3917950"/>
          <p14:tracePt t="70078" x="4495800" y="3905250"/>
          <p14:tracePt t="70095" x="4495800" y="3867150"/>
          <p14:tracePt t="70111" x="4495800" y="3841750"/>
          <p14:tracePt t="70128" x="4495800" y="3829050"/>
          <p14:tracePt t="70145" x="4489450" y="3803650"/>
          <p14:tracePt t="70161" x="4476750" y="3771900"/>
          <p14:tracePt t="70178" x="4470400" y="3752850"/>
          <p14:tracePt t="70195" x="4445000" y="3708400"/>
          <p14:tracePt t="70211" x="4406900" y="3670300"/>
          <p14:tracePt t="70228" x="4375150" y="3644900"/>
          <p14:tracePt t="70245" x="4292600" y="3568700"/>
          <p14:tracePt t="70261" x="4165600" y="3479800"/>
          <p14:tracePt t="70278" x="4083050" y="3429000"/>
          <p14:tracePt t="70295" x="3937000" y="3333750"/>
          <p14:tracePt t="70311" x="3771900" y="3244850"/>
          <p14:tracePt t="70328" x="3695700" y="3200400"/>
          <p14:tracePt t="70344" x="3536950" y="3124200"/>
          <p14:tracePt t="70361" x="3390900" y="3054350"/>
          <p14:tracePt t="70378" x="3327400" y="3028950"/>
          <p14:tracePt t="70395" x="3213100" y="2978150"/>
          <p14:tracePt t="70411" x="3098800" y="2933700"/>
          <p14:tracePt t="70428" x="3054350" y="2908300"/>
          <p14:tracePt t="70444" x="2959100" y="2863850"/>
          <p14:tracePt t="70461" x="2901950" y="2838450"/>
          <p14:tracePt t="70478" x="2806700" y="2787650"/>
          <p14:tracePt t="70494" x="2730500" y="2762250"/>
          <p14:tracePt t="70511" x="2679700" y="2743200"/>
          <p14:tracePt t="70528" x="2622550" y="2717800"/>
          <p14:tracePt t="70544" x="2578100" y="2705100"/>
          <p14:tracePt t="70561" x="2571750" y="2698750"/>
          <p14:tracePt t="70578" x="2559050" y="2698750"/>
          <p14:tracePt t="70965" x="2546350" y="2698750"/>
          <p14:tracePt t="70975" x="2527300" y="2698750"/>
          <p14:tracePt t="70985" x="2501900" y="2698750"/>
          <p14:tracePt t="70995" x="2470150" y="2698750"/>
          <p14:tracePt t="71011" x="2438400" y="2698750"/>
          <p14:tracePt t="71027" x="2355850" y="2698750"/>
          <p14:tracePt t="71044" x="2298700" y="2698750"/>
          <p14:tracePt t="71045" x="2247900" y="2705100"/>
          <p14:tracePt t="71061" x="2178050" y="2705100"/>
          <p14:tracePt t="71077" x="2051050" y="2711450"/>
          <p14:tracePt t="71094" x="1987550" y="2717800"/>
          <p14:tracePt t="71111" x="1879600" y="2743200"/>
          <p14:tracePt t="71127" x="1790700" y="2755900"/>
          <p14:tracePt t="71144" x="1746250" y="2768600"/>
          <p14:tracePt t="71161" x="1644650" y="2781300"/>
          <p14:tracePt t="71177" x="1555750" y="2787650"/>
          <p14:tracePt t="71194" x="1511300" y="2794000"/>
          <p14:tracePt t="71211" x="1422400" y="2800350"/>
          <p14:tracePt t="71227" x="1327150" y="2813050"/>
          <p14:tracePt t="71244" x="1282700" y="2813050"/>
          <p14:tracePt t="71261" x="1187450" y="2819400"/>
          <p14:tracePt t="71277" x="1117600" y="2825750"/>
          <p14:tracePt t="71294" x="1085850" y="2825750"/>
          <p14:tracePt t="71310" x="1028700" y="2832100"/>
          <p14:tracePt t="71327" x="971550" y="2838450"/>
          <p14:tracePt t="71344" x="946150" y="2851150"/>
          <p14:tracePt t="71360" x="876300" y="2863850"/>
          <p14:tracePt t="71377" x="819150" y="2876550"/>
          <p14:tracePt t="71394" x="793750" y="2882900"/>
          <p14:tracePt t="71410" x="736600" y="2901950"/>
          <p14:tracePt t="71427" x="711200" y="2908300"/>
          <p14:tracePt t="71444" x="660400" y="2927350"/>
          <p14:tracePt t="71460" x="609600" y="2946400"/>
          <p14:tracePt t="71477" x="571500" y="2959100"/>
          <p14:tracePt t="71494" x="520700" y="2978150"/>
          <p14:tracePt t="71510" x="469900" y="2997200"/>
          <p14:tracePt t="71527" x="457200" y="3003550"/>
          <p14:tracePt t="71544" x="425450" y="3009900"/>
          <p14:tracePt t="71560" x="412750" y="3022600"/>
          <p14:tracePt t="71577" x="406400" y="3028950"/>
          <p14:tracePt t="71594" x="400050" y="3028950"/>
          <p14:tracePt t="71610" x="393700" y="3035300"/>
          <p14:tracePt t="71644" x="387350" y="3041650"/>
          <p14:tracePt t="71679" x="381000" y="3048000"/>
          <p14:tracePt t="71694" x="381000" y="3054350"/>
          <p14:tracePt t="71710" x="374650" y="3060700"/>
          <p14:tracePt t="71727" x="368300" y="3073400"/>
          <p14:tracePt t="71744" x="368300" y="3098800"/>
          <p14:tracePt t="71760" x="368300" y="3124200"/>
          <p14:tracePt t="71777" x="368300" y="3136900"/>
          <p14:tracePt t="71793" x="368300" y="3155950"/>
          <p14:tracePt t="71810" x="368300" y="3175000"/>
          <p14:tracePt t="71827" x="368300" y="3194050"/>
          <p14:tracePt t="71843" x="387350" y="3225800"/>
          <p14:tracePt t="71860" x="419100" y="3282950"/>
          <p14:tracePt t="71877" x="463550" y="3333750"/>
          <p14:tracePt t="71893" x="565150" y="3473450"/>
          <p14:tracePt t="71910" x="615950" y="3517900"/>
          <p14:tracePt t="71927" x="742950" y="3638550"/>
          <p14:tracePt t="71943" x="895350" y="3752850"/>
          <p14:tracePt t="71960" x="971550" y="3810000"/>
          <p14:tracePt t="71977" x="1136650" y="3911600"/>
          <p14:tracePt t="71993" x="1314450" y="4013200"/>
          <p14:tracePt t="72010" x="1403350" y="4051300"/>
          <p14:tracePt t="72027" x="1600200" y="4114800"/>
          <p14:tracePt t="72043" x="1771650" y="4152900"/>
          <p14:tracePt t="72060" x="1835150" y="4159250"/>
          <p14:tracePt t="72077" x="1974850" y="4171950"/>
          <p14:tracePt t="72093" x="2114550" y="4184650"/>
          <p14:tracePt t="72110" x="2165350" y="4184650"/>
          <p14:tracePt t="72127" x="2292350" y="4184650"/>
          <p14:tracePt t="72143" x="2419350" y="4184650"/>
          <p14:tracePt t="72160" x="2482850" y="4184650"/>
          <p14:tracePt t="72177" x="2603500" y="4184650"/>
          <p14:tracePt t="72193" x="2698750" y="4184650"/>
          <p14:tracePt t="72210" x="2724150" y="4184650"/>
          <p14:tracePt t="72226" x="2755900" y="4184650"/>
          <p14:tracePt t="72243" x="2768600" y="4184650"/>
          <p14:tracePt t="72685" x="2781300" y="4184650"/>
          <p14:tracePt t="72695" x="2800350" y="4184650"/>
          <p14:tracePt t="72705" x="2825750" y="4184650"/>
          <p14:tracePt t="72715" x="2870200" y="4184650"/>
          <p14:tracePt t="72726" x="2921000" y="4184650"/>
          <p14:tracePt t="72743" x="2984500" y="4184650"/>
          <p14:tracePt t="72759" x="3111500" y="4184650"/>
          <p14:tracePt t="72776" x="3219450" y="4191000"/>
          <p14:tracePt t="72793" x="3270250" y="4191000"/>
          <p14:tracePt t="72809" x="3390900" y="4210050"/>
          <p14:tracePt t="72826" x="3511550" y="4222750"/>
          <p14:tracePt t="72843" x="3575050" y="4229100"/>
          <p14:tracePt t="72859" x="3708400" y="4248150"/>
          <p14:tracePt t="72876" x="3848100" y="4254500"/>
          <p14:tracePt t="72893" x="3911600" y="4260850"/>
          <p14:tracePt t="72909" x="4025900" y="4273550"/>
          <p14:tracePt t="72926" x="4133850" y="4279900"/>
          <p14:tracePt t="72943" x="4178300" y="4279900"/>
          <p14:tracePt t="72959" x="4267200" y="4279900"/>
          <p14:tracePt t="72976" x="4298950" y="4279900"/>
          <p14:tracePt t="72993" x="4343400" y="4279900"/>
          <p14:tracePt t="73009" x="4394200" y="4273550"/>
          <p14:tracePt t="73026" x="4425950" y="4267200"/>
          <p14:tracePt t="73043" x="4489450" y="4229100"/>
          <p14:tracePt t="73059" x="4559300" y="4178300"/>
          <p14:tracePt t="73076" x="4584700" y="4159250"/>
          <p14:tracePt t="73093" x="4654550" y="4083050"/>
          <p14:tracePt t="73109" x="4711700" y="3987800"/>
          <p14:tracePt t="73126" x="4730750" y="3962400"/>
          <p14:tracePt t="73143" x="4749800" y="3917950"/>
          <p14:tracePt t="73159" x="4762500" y="3892550"/>
          <p14:tracePt t="73176" x="4762500" y="3886200"/>
          <p14:tracePt t="73192" x="4762500" y="3860800"/>
          <p14:tracePt t="73209" x="4762500" y="3848100"/>
          <p14:tracePt t="73226" x="4762500" y="3841750"/>
          <p14:tracePt t="73242" x="4762500" y="3810000"/>
          <p14:tracePt t="73259" x="4730750" y="3784600"/>
          <p14:tracePt t="73276" x="4711700" y="3752850"/>
          <p14:tracePt t="73292" x="4616450" y="3676650"/>
          <p14:tracePt t="73309" x="4464050" y="3568700"/>
          <p14:tracePt t="73326" x="4362450" y="3517900"/>
          <p14:tracePt t="73342" x="4178300" y="3429000"/>
          <p14:tracePt t="73359" x="3975100" y="3365500"/>
          <p14:tracePt t="73376" x="3879850" y="3327400"/>
          <p14:tracePt t="73392" x="3676650" y="3282950"/>
          <p14:tracePt t="73409" x="3575050" y="3257550"/>
          <p14:tracePt t="73426" x="3403600" y="3213100"/>
          <p14:tracePt t="73442" x="3238500" y="3168650"/>
          <p14:tracePt t="73459" x="3162300" y="3155950"/>
          <p14:tracePt t="73476" x="3003550" y="3117850"/>
          <p14:tracePt t="73492" x="2851150" y="3092450"/>
          <p14:tracePt t="73509" x="2774950" y="3086100"/>
          <p14:tracePt t="73526" x="2616200" y="3079750"/>
          <p14:tracePt t="73542" x="2489200" y="3079750"/>
          <p14:tracePt t="73559" x="2438400" y="3079750"/>
          <p14:tracePt t="73576" x="2330450" y="3079750"/>
          <p14:tracePt t="73592" x="2254250" y="3079750"/>
          <p14:tracePt t="73609" x="2228850" y="3079750"/>
          <p14:tracePt t="73626" x="2209800" y="3079750"/>
          <p14:tracePt t="74083" x="2190750" y="3079750"/>
          <p14:tracePt t="74094" x="2165350" y="3079750"/>
          <p14:tracePt t="74103" x="2133600" y="3079750"/>
          <p14:tracePt t="74114" x="2082800" y="3079750"/>
          <p14:tracePt t="74125" x="2025650" y="3079750"/>
          <p14:tracePt t="74142" x="1962150" y="3079750"/>
          <p14:tracePt t="74158" x="1816100" y="3079750"/>
          <p14:tracePt t="74175" x="1657350" y="3079750"/>
          <p14:tracePt t="74192" x="1574800" y="3079750"/>
          <p14:tracePt t="74208" x="1428750" y="3079750"/>
          <p14:tracePt t="74225" x="1308100" y="3079750"/>
          <p14:tracePt t="74242" x="1257300" y="3079750"/>
          <p14:tracePt t="74258" x="1168400" y="3079750"/>
          <p14:tracePt t="74275" x="1066800" y="3086100"/>
          <p14:tracePt t="74292" x="1022350" y="3092450"/>
          <p14:tracePt t="74308" x="914400" y="3124200"/>
          <p14:tracePt t="74325" x="825500" y="3155950"/>
          <p14:tracePt t="74342" x="774700" y="3181350"/>
          <p14:tracePt t="74358" x="692150" y="3219450"/>
          <p14:tracePt t="74375" x="628650" y="3251200"/>
          <p14:tracePt t="74392" x="603250" y="3263900"/>
          <p14:tracePt t="74408" x="565150" y="3289300"/>
          <p14:tracePt t="74425" x="552450" y="3302000"/>
          <p14:tracePt t="74441" x="527050" y="3327400"/>
          <p14:tracePt t="74458" x="501650" y="3346450"/>
          <p14:tracePt t="74475" x="495300" y="3359150"/>
          <p14:tracePt t="74491" x="463550" y="3384550"/>
          <p14:tracePt t="74508" x="431800" y="3403600"/>
          <p14:tracePt t="74525" x="425450" y="3416300"/>
          <p14:tracePt t="74541" x="400050" y="3435350"/>
          <p14:tracePt t="74558" x="387350" y="3448050"/>
          <p14:tracePt t="74575" x="374650" y="3460750"/>
          <p14:tracePt t="74591" x="368300" y="3467100"/>
          <p14:tracePt t="74608" x="361950" y="3473450"/>
          <p14:tracePt t="74647" x="361950" y="3479800"/>
          <p14:tracePt t="74658" x="355600" y="3479800"/>
          <p14:tracePt t="74777" x="361950" y="3479800"/>
          <p14:tracePt t="74788" x="374650" y="3479800"/>
          <p14:tracePt t="74798" x="406400" y="3479800"/>
          <p14:tracePt t="74808" x="444500" y="3479800"/>
          <p14:tracePt t="74825" x="508000" y="3486150"/>
          <p14:tracePt t="74841" x="654050" y="3486150"/>
          <p14:tracePt t="74858" x="825500" y="3486150"/>
          <p14:tracePt t="74875" x="895350" y="3486150"/>
          <p14:tracePt t="74891" x="1009650" y="3473450"/>
          <p14:tracePt t="74908" x="1054100" y="3467100"/>
          <p14:tracePt t="74924" x="1104900" y="3454400"/>
          <p14:tracePt t="74941" x="1130300" y="3441700"/>
          <p14:tracePt t="74958" x="1136650" y="3441700"/>
          <p14:tracePt t="74974" x="1143000" y="3441700"/>
          <p14:tracePt t="82572" x="1143000" y="3448050"/>
          <p14:tracePt t="82582" x="1143000" y="3454400"/>
          <p14:tracePt t="82593" x="1136650" y="3467100"/>
          <p14:tracePt t="82602" x="1123950" y="3479800"/>
          <p14:tracePt t="82619" x="1117600" y="3486150"/>
          <p14:tracePt t="82636" x="1104900" y="3505200"/>
          <p14:tracePt t="82652" x="1092200" y="3524250"/>
          <p14:tracePt t="82669" x="1073150" y="3543300"/>
          <p14:tracePt t="82686" x="1060450" y="3568700"/>
          <p14:tracePt t="82702" x="1047750" y="3581400"/>
          <p14:tracePt t="82719" x="1035050" y="3600450"/>
          <p14:tracePt t="82736" x="1016000" y="3632200"/>
          <p14:tracePt t="82752" x="1016000" y="3644900"/>
          <p14:tracePt t="82769" x="996950" y="3676650"/>
          <p14:tracePt t="82786" x="977900" y="3702050"/>
          <p14:tracePt t="82802" x="965200" y="3721100"/>
          <p14:tracePt t="82819" x="946150" y="3765550"/>
          <p14:tracePt t="82835" x="933450" y="3797300"/>
          <p14:tracePt t="82852" x="927100" y="3816350"/>
          <p14:tracePt t="82869" x="908050" y="3854450"/>
          <p14:tracePt t="82885" x="895350" y="3879850"/>
          <p14:tracePt t="82902" x="889000" y="3898900"/>
          <p14:tracePt t="82919" x="876300" y="3924300"/>
          <p14:tracePt t="82935" x="869950" y="3949700"/>
          <p14:tracePt t="82952" x="863600" y="3968750"/>
          <p14:tracePt t="82969" x="850900" y="4000500"/>
          <p14:tracePt t="82985" x="844550" y="4038600"/>
          <p14:tracePt t="83002" x="838200" y="4064000"/>
          <p14:tracePt t="83019" x="825500" y="4108450"/>
          <p14:tracePt t="83035" x="812800" y="4152900"/>
          <p14:tracePt t="83052" x="812800" y="4165600"/>
          <p14:tracePt t="83069" x="806450" y="4210050"/>
          <p14:tracePt t="83086" x="800100" y="4241800"/>
          <p14:tracePt t="83102" x="793750" y="4330700"/>
          <p14:tracePt t="83119" x="793750" y="4387850"/>
          <p14:tracePt t="83135" x="793750" y="4406900"/>
          <p14:tracePt t="83152" x="793750" y="4425950"/>
          <p14:tracePt t="83569" x="787400" y="4432300"/>
          <p14:tracePt t="83579" x="787400" y="4438650"/>
          <p14:tracePt t="83589" x="774700" y="4451350"/>
          <p14:tracePt t="83602" x="762000" y="4476750"/>
          <p14:tracePt t="83618" x="730250" y="4514850"/>
          <p14:tracePt t="83635" x="685800" y="4597400"/>
          <p14:tracePt t="83652" x="641350" y="4660900"/>
          <p14:tracePt t="83668" x="628650" y="4686300"/>
          <p14:tracePt t="83685" x="609600" y="4718050"/>
          <p14:tracePt t="83702" x="603250" y="4743450"/>
          <p14:tracePt t="83718" x="596900" y="4762500"/>
          <p14:tracePt t="83735" x="584200" y="4794250"/>
          <p14:tracePt t="83751" x="571500" y="4819650"/>
          <p14:tracePt t="83768" x="565150" y="4832350"/>
          <p14:tracePt t="83785" x="558800" y="4857750"/>
          <p14:tracePt t="83801" x="552450" y="4876800"/>
          <p14:tracePt t="83818" x="546100" y="4883150"/>
          <p14:tracePt t="83835" x="539750" y="4902200"/>
          <p14:tracePt t="83851" x="527050" y="4921250"/>
          <p14:tracePt t="83868" x="527050" y="4933950"/>
          <p14:tracePt t="83885" x="520700" y="4959350"/>
          <p14:tracePt t="83901" x="508000" y="5010150"/>
          <p14:tracePt t="83918" x="501650" y="5035550"/>
          <p14:tracePt t="83935" x="488950" y="5092700"/>
          <p14:tracePt t="83951" x="482600" y="5130800"/>
          <p14:tracePt t="83968" x="476250" y="5149850"/>
          <p14:tracePt t="83985" x="469900" y="5175250"/>
          <p14:tracePt t="84001" x="469900" y="5213350"/>
          <p14:tracePt t="84018" x="463550" y="5232400"/>
          <p14:tracePt t="84035" x="463550" y="5276850"/>
          <p14:tracePt t="84051" x="463550" y="5302250"/>
          <p14:tracePt t="84052" x="463550" y="5327650"/>
          <p14:tracePt t="84068" x="463550" y="5346700"/>
          <p14:tracePt t="84085" x="463550" y="5391150"/>
          <p14:tracePt t="84101" x="463550" y="5403850"/>
          <p14:tracePt t="84118" x="463550" y="5435600"/>
          <p14:tracePt t="84135" x="463550" y="5467350"/>
          <p14:tracePt t="84151" x="463550" y="5486400"/>
          <p14:tracePt t="84168" x="463550" y="5524500"/>
          <p14:tracePt t="84185" x="463550" y="5562600"/>
          <p14:tracePt t="84201" x="463550" y="5581650"/>
          <p14:tracePt t="84218" x="463550" y="5619750"/>
          <p14:tracePt t="84234" x="469900" y="5645150"/>
          <p14:tracePt t="84251" x="469900" y="5664200"/>
          <p14:tracePt t="84268" x="476250" y="5708650"/>
          <p14:tracePt t="84284" x="488950" y="5772150"/>
          <p14:tracePt t="84301" x="495300" y="5791200"/>
          <p14:tracePt t="84318" x="501650" y="5835650"/>
          <p14:tracePt t="84334" x="501650" y="5848350"/>
          <p14:tracePt t="84351" x="501650" y="5861050"/>
          <p14:tracePt t="84368" x="508000" y="5873750"/>
          <p14:tracePt t="84384" x="520700" y="5886450"/>
          <p14:tracePt t="84401" x="527050" y="5899150"/>
          <p14:tracePt t="84418" x="533400" y="5924550"/>
          <p14:tracePt t="84434" x="546100" y="5943600"/>
          <p14:tracePt t="84451" x="546100" y="5949950"/>
          <p14:tracePt t="84468" x="552450" y="5956300"/>
          <p14:tracePt t="84484" x="552450" y="5969000"/>
          <p14:tracePt t="84501" x="558800" y="5975350"/>
          <p14:tracePt t="84518" x="558800" y="5981700"/>
          <p14:tracePt t="84534" x="565150" y="5994400"/>
          <p14:tracePt t="84645" x="565150" y="6000750"/>
          <p14:tracePt t="84686" x="565150" y="6007100"/>
          <p14:tracePt t="84705" x="565150" y="6013450"/>
          <p14:tracePt t="84715" x="571500" y="6013450"/>
          <p14:tracePt t="84756" x="571500" y="6019800"/>
          <p14:tracePt t="84786" x="577850" y="6026150"/>
          <p14:tracePt t="84816" x="584200" y="6026150"/>
          <p14:tracePt t="84826" x="584200" y="6032500"/>
          <p14:tracePt t="84907" x="590550" y="6032500"/>
          <p14:tracePt t="85058" x="590550" y="6026150"/>
          <p14:tracePt t="85068" x="590550" y="6013450"/>
          <p14:tracePt t="85078" x="584200" y="6000750"/>
          <p14:tracePt t="85088" x="577850" y="5975350"/>
          <p14:tracePt t="85100" x="571500" y="5949950"/>
          <p14:tracePt t="85117" x="571500" y="5930900"/>
          <p14:tracePt t="85134" x="558800" y="5899150"/>
          <p14:tracePt t="85151" x="552450" y="5867400"/>
          <p14:tracePt t="85168" x="546100" y="5854700"/>
          <p14:tracePt t="85184" x="539750" y="5816600"/>
          <p14:tracePt t="85200" x="533400" y="5778500"/>
          <p14:tracePt t="85217" x="527050" y="5753100"/>
          <p14:tracePt t="85234" x="527050" y="5695950"/>
          <p14:tracePt t="85250" x="520700" y="5638800"/>
          <p14:tracePt t="85267" x="520700" y="5613400"/>
          <p14:tracePt t="85284" x="520700" y="5581650"/>
          <p14:tracePt t="85300" x="520700" y="5543550"/>
          <p14:tracePt t="85317" x="520700" y="5518150"/>
          <p14:tracePt t="85334" x="520700" y="5480050"/>
          <p14:tracePt t="85350" x="520700" y="5435600"/>
          <p14:tracePt t="85367" x="520700" y="5416550"/>
          <p14:tracePt t="85384" x="520700" y="5384800"/>
          <p14:tracePt t="85400" x="520700" y="5353050"/>
          <p14:tracePt t="85417" x="520700" y="5334000"/>
          <p14:tracePt t="85434" x="520700" y="5276850"/>
          <p14:tracePt t="85450" x="520700" y="5219700"/>
          <p14:tracePt t="85467" x="527050" y="5194300"/>
          <p14:tracePt t="85484" x="533400" y="5149850"/>
          <p14:tracePt t="85500" x="539750" y="5124450"/>
          <p14:tracePt t="85517" x="539750" y="5099050"/>
          <p14:tracePt t="85534" x="546100" y="5073650"/>
          <p14:tracePt t="85550" x="552450" y="5067300"/>
          <p14:tracePt t="85551" x="552450" y="5060950"/>
          <p14:tracePt t="85567" x="552450" y="5054600"/>
          <p14:tracePt t="85583" x="552450" y="5048250"/>
          <p14:tracePt t="85712" x="552450" y="5054600"/>
          <p14:tracePt t="85722" x="552450" y="5060950"/>
          <p14:tracePt t="85732" x="552450" y="5080000"/>
          <p14:tracePt t="85742" x="552450" y="5092700"/>
          <p14:tracePt t="85753" x="546100" y="5118100"/>
          <p14:tracePt t="85767" x="533400" y="5149850"/>
          <p14:tracePt t="85783" x="508000" y="5219700"/>
          <p14:tracePt t="85800" x="495300" y="5270500"/>
          <p14:tracePt t="85817" x="463550" y="5346700"/>
          <p14:tracePt t="85833" x="444500" y="5429250"/>
          <p14:tracePt t="85850" x="438150" y="5467350"/>
          <p14:tracePt t="85867" x="419100" y="5537200"/>
          <p14:tracePt t="85883" x="400050" y="5600700"/>
          <p14:tracePt t="85900" x="400050" y="5638800"/>
          <p14:tracePt t="85917" x="393700" y="5702300"/>
          <p14:tracePt t="85933" x="393700" y="5778500"/>
          <p14:tracePt t="85950" x="393700" y="5835650"/>
          <p14:tracePt t="85967" x="393700" y="5930900"/>
          <p14:tracePt t="85983" x="393700" y="6007100"/>
          <p14:tracePt t="86000" x="393700" y="6038850"/>
          <p14:tracePt t="86017" x="419100" y="6108700"/>
          <p14:tracePt t="86033" x="431800" y="6146800"/>
          <p14:tracePt t="86050" x="457200" y="6216650"/>
          <p14:tracePt t="86066" x="488950" y="6286500"/>
          <p14:tracePt t="86083" x="501650" y="6318250"/>
          <p14:tracePt t="86100" x="520700" y="6350000"/>
          <p14:tracePt t="86117" x="527050" y="6375400"/>
          <p14:tracePt t="86133" x="533400" y="6375400"/>
          <p14:tracePt t="86150" x="546100" y="6381750"/>
          <p14:tracePt t="86166" x="546100" y="6388100"/>
          <p14:tracePt t="86416" x="546100" y="6369050"/>
          <p14:tracePt t="86427" x="546100" y="6330950"/>
          <p14:tracePt t="86436" x="546100" y="6299200"/>
          <p14:tracePt t="86450" x="546100" y="6254750"/>
          <p14:tracePt t="86466" x="533400" y="6178550"/>
          <p14:tracePt t="86483" x="527050" y="6140450"/>
          <p14:tracePt t="86500" x="520700" y="6064250"/>
          <p14:tracePt t="86516" x="508000" y="6019800"/>
          <p14:tracePt t="86533" x="495300" y="5918200"/>
          <p14:tracePt t="86549" x="482600" y="5822950"/>
          <p14:tracePt t="86566" x="482600" y="5765800"/>
          <p14:tracePt t="86583" x="469900" y="5670550"/>
          <p14:tracePt t="86600" x="463550" y="5594350"/>
          <p14:tracePt t="86616" x="463550" y="5562600"/>
          <p14:tracePt t="86633" x="463550" y="5473700"/>
          <p14:tracePt t="86649" x="463550" y="5384800"/>
          <p14:tracePt t="86666" x="463550" y="5346700"/>
          <p14:tracePt t="86683" x="463550" y="5276850"/>
          <p14:tracePt t="86699" x="463550" y="5232400"/>
          <p14:tracePt t="86716" x="463550" y="5213350"/>
          <p14:tracePt t="86733" x="463550" y="5168900"/>
          <p14:tracePt t="86749" x="476250" y="5099050"/>
          <p14:tracePt t="86766" x="482600" y="5067300"/>
          <p14:tracePt t="86783" x="495300" y="5003800"/>
          <p14:tracePt t="86799" x="501650" y="4965700"/>
          <p14:tracePt t="86816" x="501650" y="4946650"/>
          <p14:tracePt t="86833" x="508000" y="4927600"/>
          <p14:tracePt t="86849" x="514350" y="4914900"/>
          <p14:tracePt t="86883" x="514350" y="4908550"/>
          <p14:tracePt t="86899" x="520700" y="4908550"/>
          <p14:tracePt t="86916" x="520700" y="4902200"/>
          <p14:tracePt t="87020" x="520700" y="4914900"/>
          <p14:tracePt t="87030" x="514350" y="4959350"/>
          <p14:tracePt t="87040" x="501650" y="5022850"/>
          <p14:tracePt t="87050" x="488950" y="5086350"/>
          <p14:tracePt t="87066" x="469900" y="5175250"/>
          <p14:tracePt t="87082" x="438150" y="5359400"/>
          <p14:tracePt t="87099" x="425450" y="5435600"/>
          <p14:tracePt t="87116" x="412750" y="5543550"/>
          <p14:tracePt t="87132" x="406400" y="5607050"/>
          <p14:tracePt t="87149" x="406400" y="5651500"/>
          <p14:tracePt t="87166" x="406400" y="5772150"/>
          <p14:tracePt t="87182" x="406400" y="5899150"/>
          <p14:tracePt t="87199" x="406400" y="5962650"/>
          <p14:tracePt t="87216" x="419100" y="6051550"/>
          <p14:tracePt t="87232" x="438150" y="6127750"/>
          <p14:tracePt t="87249" x="444500" y="6165850"/>
          <p14:tracePt t="87266" x="450850" y="6223000"/>
          <p14:tracePt t="87282" x="450850" y="6248400"/>
          <p14:tracePt t="87299" x="450850" y="6261100"/>
          <p14:tracePt t="87316" x="457200" y="6267450"/>
          <p14:tracePt t="87332" x="457200" y="6280150"/>
          <p14:tracePt t="89271" x="457200" y="6273800"/>
          <p14:tracePt t="89280" x="457200" y="6242050"/>
          <p14:tracePt t="89290" x="463550" y="6159500"/>
          <p14:tracePt t="89301" x="495300" y="5988050"/>
          <p14:tracePt t="89314" x="539750" y="5676900"/>
          <p14:tracePt t="89331" x="641350" y="5048250"/>
          <p14:tracePt t="89348" x="698500" y="4692650"/>
          <p14:tracePt t="89364" x="838200" y="3848100"/>
          <p14:tracePt t="89381" x="965200" y="2990850"/>
          <p14:tracePt t="89397" x="1028700" y="2609850"/>
          <p14:tracePt t="89414" x="1123950" y="2063750"/>
          <p14:tracePt t="89431" x="1155700" y="1917700"/>
          <p14:tracePt t="89447" x="1181100" y="1765300"/>
          <p14:tracePt t="89464" x="1181100" y="1733550"/>
          <p14:tracePt t="89481" x="1181100" y="1727200"/>
          <p14:tracePt t="89814" x="1181100" y="1714500"/>
          <p14:tracePt t="89824" x="1181100" y="1682750"/>
          <p14:tracePt t="89834" x="1174750" y="1619250"/>
          <p14:tracePt t="89847" x="1162050" y="1485900"/>
          <p14:tracePt t="89864" x="1123950" y="958850"/>
          <p14:tracePt t="89880" x="1111250" y="717550"/>
          <p14:tracePt t="89897" x="1092200" y="400050"/>
          <p14:tracePt t="89914" x="1079500" y="292100"/>
          <p14:tracePt t="91080" x="1212850" y="69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10"/>
    </mc:Choice>
    <mc:Fallback xmlns="">
      <p:transition spd="slow" advTm="10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91" x="844550" y="5251450"/>
          <p14:tracePt t="3375" x="844550" y="5226050"/>
          <p14:tracePt t="3385" x="819150" y="5143500"/>
          <p14:tracePt t="3394" x="787400" y="4959350"/>
          <p14:tracePt t="3405" x="730250" y="4641850"/>
          <p14:tracePt t="3419" x="685800" y="4267200"/>
          <p14:tracePt t="3436" x="609600" y="3397250"/>
          <p14:tracePt t="3452" x="577850" y="2895600"/>
          <p14:tracePt t="3469" x="577850" y="2076450"/>
          <p14:tracePt t="3486" x="577850" y="1581150"/>
          <p14:tracePt t="3503" x="577850" y="1409700"/>
          <p14:tracePt t="3519" x="577850" y="1174750"/>
          <p14:tracePt t="3536" x="577850" y="1035050"/>
          <p14:tracePt t="3552" x="577850" y="990600"/>
          <p14:tracePt t="3569" x="577850" y="958850"/>
          <p14:tracePt t="3586" x="577850" y="952500"/>
          <p14:tracePt t="3676" x="584200" y="952500"/>
          <p14:tracePt t="3696" x="590550" y="952500"/>
          <p14:tracePt t="3707" x="596900" y="952500"/>
          <p14:tracePt t="3717" x="609600" y="958850"/>
          <p14:tracePt t="3727" x="628650" y="965200"/>
          <p14:tracePt t="3737" x="647700" y="971550"/>
          <p14:tracePt t="3752" x="673100" y="984250"/>
          <p14:tracePt t="3769" x="723900" y="1009650"/>
          <p14:tracePt t="3786" x="749300" y="1028700"/>
          <p14:tracePt t="3802" x="825500" y="1092200"/>
          <p14:tracePt t="3819" x="895350" y="1155700"/>
          <p14:tracePt t="3835" x="927100" y="1206500"/>
          <p14:tracePt t="3852" x="984250" y="1308100"/>
          <p14:tracePt t="3869" x="1022350" y="1390650"/>
          <p14:tracePt t="3885" x="1028700" y="1416050"/>
          <p14:tracePt t="3902" x="1047750" y="1466850"/>
          <p14:tracePt t="3919" x="1054100" y="1504950"/>
          <p14:tracePt t="3935" x="1060450" y="1511300"/>
          <p14:tracePt t="3952" x="1060450" y="1536700"/>
          <p14:tracePt t="3969" x="1060450" y="1562100"/>
          <p14:tracePt t="3985" x="1066800" y="1574800"/>
          <p14:tracePt t="4002" x="1066800" y="1593850"/>
          <p14:tracePt t="4019" x="1073150" y="1619250"/>
          <p14:tracePt t="4036" x="1073150" y="1638300"/>
          <p14:tracePt t="4052" x="1079500" y="1657350"/>
          <p14:tracePt t="4069" x="1079500" y="1670050"/>
          <p14:tracePt t="4102" x="1079500" y="1676400"/>
          <p14:tracePt t="4119" x="1079500" y="1682750"/>
          <p14:tracePt t="18114" x="1079500" y="1689100"/>
          <p14:tracePt t="18130" x="1390650" y="1828800"/>
          <p14:tracePt t="18140" x="1409700" y="1835150"/>
          <p14:tracePt t="18150" x="1422400" y="1854200"/>
          <p14:tracePt t="18159" x="1428750" y="1854200"/>
          <p14:tracePt t="18175" x="1447800" y="1854200"/>
          <p14:tracePt t="18192" x="1485900" y="1860550"/>
          <p14:tracePt t="18212" x="1498600" y="1860550"/>
          <p14:tracePt t="18225" x="1504950" y="1866900"/>
          <p14:tracePt t="18242" x="1524000" y="1873250"/>
          <p14:tracePt t="18259" x="1530350" y="1879600"/>
          <p14:tracePt t="18275" x="1562100" y="1905000"/>
          <p14:tracePt t="18292" x="1574800" y="1911350"/>
          <p14:tracePt t="18308" x="1581150" y="1917700"/>
          <p14:tracePt t="18325" x="1593850" y="1936750"/>
          <p14:tracePt t="18342" x="1606550" y="1949450"/>
          <p14:tracePt t="18358" x="1612900" y="1955800"/>
          <p14:tracePt t="18411" x="1619250" y="1962150"/>
          <p14:tracePt t="18421" x="1619250" y="1968500"/>
          <p14:tracePt t="18433" x="1651000" y="1993900"/>
          <p14:tracePt t="18443" x="1657350" y="2012950"/>
          <p14:tracePt t="18458" x="1670050" y="2032000"/>
          <p14:tracePt t="18475" x="1670050" y="2051050"/>
          <p14:tracePt t="18513" x="1670050" y="2057400"/>
          <p14:tracePt t="18534" x="1670050" y="2063750"/>
          <p14:tracePt t="18554" x="1670050" y="2076450"/>
          <p14:tracePt t="18583" x="1663700" y="2076450"/>
          <p14:tracePt t="18593" x="1644650" y="2089150"/>
          <p14:tracePt t="18609" x="1638300" y="2089150"/>
          <p14:tracePt t="18613" x="1631950" y="2089150"/>
          <p14:tracePt t="18625" x="1619250" y="2089150"/>
          <p14:tracePt t="18642" x="1593850" y="2095500"/>
          <p14:tracePt t="18659" x="1549400" y="2095500"/>
          <p14:tracePt t="18675" x="1511300" y="2095500"/>
          <p14:tracePt t="18692" x="1492250" y="2095500"/>
          <p14:tracePt t="18708" x="1473200" y="2095500"/>
          <p14:tracePt t="18725" x="1435100" y="2101850"/>
          <p14:tracePt t="18741" x="1416050" y="2101850"/>
          <p14:tracePt t="18758" x="1390650" y="2108200"/>
          <p14:tracePt t="18775" x="1358900" y="2114550"/>
          <p14:tracePt t="18791" x="1320800" y="2139950"/>
          <p14:tracePt t="18808" x="1301750" y="2146300"/>
          <p14:tracePt t="18825" x="1250950" y="2159000"/>
          <p14:tracePt t="18841" x="1193800" y="2190750"/>
          <p14:tracePt t="18858" x="1117600" y="2228850"/>
          <p14:tracePt t="18875" x="1066800" y="2260600"/>
          <p14:tracePt t="18891" x="1041400" y="2273300"/>
          <p14:tracePt t="18908" x="990600" y="2324100"/>
          <p14:tracePt t="18925" x="965200" y="2368550"/>
          <p14:tracePt t="18941" x="946150" y="2393950"/>
          <p14:tracePt t="18958" x="920750" y="2438400"/>
          <p14:tracePt t="18975" x="901700" y="2476500"/>
          <p14:tracePt t="18991" x="889000" y="2508250"/>
          <p14:tracePt t="19008" x="889000" y="2540000"/>
          <p14:tracePt t="19025" x="889000" y="2565400"/>
          <p14:tracePt t="19041" x="889000" y="2584450"/>
          <p14:tracePt t="19058" x="889000" y="2603500"/>
          <p14:tracePt t="19075" x="889000" y="2622550"/>
          <p14:tracePt t="19091" x="889000" y="2628900"/>
          <p14:tracePt t="19108" x="889000" y="2641600"/>
          <p14:tracePt t="19125" x="889000" y="2654300"/>
          <p14:tracePt t="19141" x="889000" y="2679700"/>
          <p14:tracePt t="19158" x="908050" y="2711450"/>
          <p14:tracePt t="19175" x="914400" y="2730500"/>
          <p14:tracePt t="19192" x="971550" y="2844800"/>
          <p14:tracePt t="19208" x="1009650" y="2895600"/>
          <p14:tracePt t="19225" x="1047750" y="2914650"/>
          <p14:tracePt t="19241" x="1098550" y="2946400"/>
          <p14:tracePt t="19258" x="1174750" y="2978150"/>
          <p14:tracePt t="19274" x="1193800" y="2984500"/>
          <p14:tracePt t="19292" x="1238250" y="3009900"/>
          <p14:tracePt t="19308" x="1270000" y="3035300"/>
          <p14:tracePt t="19325" x="1308100" y="3067050"/>
          <p14:tracePt t="19341" x="1384300" y="3111500"/>
          <p14:tracePt t="19358" x="1454150" y="3143250"/>
          <p14:tracePt t="19374" x="1504950" y="3149600"/>
          <p14:tracePt t="19391" x="1638300" y="3194050"/>
          <p14:tracePt t="19408" x="1752600" y="3219450"/>
          <p14:tracePt t="19424" x="1841500" y="3232150"/>
          <p14:tracePt t="19441" x="1930400" y="3244850"/>
          <p14:tracePt t="19458" x="2057400" y="3270250"/>
          <p14:tracePt t="19474" x="2108200" y="3270250"/>
          <p14:tracePt t="19491" x="2197100" y="3276600"/>
          <p14:tracePt t="19508" x="2266950" y="3282950"/>
          <p14:tracePt t="19524" x="2311400" y="3282950"/>
          <p14:tracePt t="19541" x="2381250" y="3282950"/>
          <p14:tracePt t="19558" x="2432050" y="3282950"/>
          <p14:tracePt t="19574" x="2476500" y="3282950"/>
          <p14:tracePt t="19591" x="2514600" y="3282950"/>
          <p14:tracePt t="19608" x="2559050" y="3282950"/>
          <p14:tracePt t="19624" x="2660650" y="3282950"/>
          <p14:tracePt t="19641" x="2736850" y="3282950"/>
          <p14:tracePt t="19657" x="2768600" y="3282950"/>
          <p14:tracePt t="19674" x="2901950" y="3282950"/>
          <p14:tracePt t="19691" x="3009900" y="3282950"/>
          <p14:tracePt t="19707" x="3117850" y="3282950"/>
          <p14:tracePt t="19724" x="3213100" y="3282950"/>
          <p14:tracePt t="19741" x="3327400" y="3282950"/>
          <p14:tracePt t="19758" x="3384550" y="3282950"/>
          <p14:tracePt t="19774" x="3454400" y="3282950"/>
          <p14:tracePt t="19791" x="3524250" y="3282950"/>
          <p14:tracePt t="19807" x="3575050" y="3282950"/>
          <p14:tracePt t="19824" x="3619500" y="3257550"/>
          <p14:tracePt t="19841" x="3663950" y="3244850"/>
          <p14:tracePt t="19857" x="3714750" y="3225800"/>
          <p14:tracePt t="19874" x="3771900" y="3213100"/>
          <p14:tracePt t="19891" x="3822700" y="3194050"/>
          <p14:tracePt t="19907" x="3905250" y="3149600"/>
          <p14:tracePt t="19924" x="3943350" y="3124200"/>
          <p14:tracePt t="19941" x="3949700" y="3111500"/>
          <p14:tracePt t="19957" x="4006850" y="3067050"/>
          <p14:tracePt t="19974" x="4038600" y="3028950"/>
          <p14:tracePt t="19991" x="4057650" y="2997200"/>
          <p14:tracePt t="20008" x="4076700" y="2946400"/>
          <p14:tracePt t="20024" x="4108450" y="2844800"/>
          <p14:tracePt t="20041" x="4121150" y="2825750"/>
          <p14:tracePt t="20057" x="4127500" y="2787650"/>
          <p14:tracePt t="20074" x="4127500" y="2755900"/>
          <p14:tracePt t="20091" x="4133850" y="2736850"/>
          <p14:tracePt t="20107" x="4133850" y="2679700"/>
          <p14:tracePt t="20124" x="4133850" y="2660650"/>
          <p14:tracePt t="20140" x="4121150" y="2628900"/>
          <p14:tracePt t="20157" x="4070350" y="2584450"/>
          <p14:tracePt t="20174" x="4025900" y="2552700"/>
          <p14:tracePt t="20190" x="3943350" y="2489200"/>
          <p14:tracePt t="20207" x="3854450" y="2425700"/>
          <p14:tracePt t="20224" x="3759200" y="2362200"/>
          <p14:tracePt t="20240" x="3676650" y="2324100"/>
          <p14:tracePt t="20257" x="3594100" y="2292350"/>
          <p14:tracePt t="20274" x="3517900" y="2247900"/>
          <p14:tracePt t="20290" x="3460750" y="2228850"/>
          <p14:tracePt t="20307" x="3384550" y="2209800"/>
          <p14:tracePt t="20324" x="3346450" y="2190750"/>
          <p14:tracePt t="20340" x="3289300" y="2178050"/>
          <p14:tracePt t="20357" x="3200400" y="2165350"/>
          <p14:tracePt t="20374" x="3105150" y="2146300"/>
          <p14:tracePt t="20390" x="2952750" y="2127250"/>
          <p14:tracePt t="20407" x="2844800" y="2101850"/>
          <p14:tracePt t="20424" x="2806700" y="2101850"/>
          <p14:tracePt t="20441" x="2692400" y="2082800"/>
          <p14:tracePt t="20457" x="2571750" y="2076450"/>
          <p14:tracePt t="20474" x="2520950" y="2076450"/>
          <p14:tracePt t="20490" x="2482850" y="2076450"/>
          <p14:tracePt t="20507" x="2463800" y="2076450"/>
          <p14:tracePt t="20524" x="2393950" y="2076450"/>
          <p14:tracePt t="20540" x="2336800" y="2076450"/>
          <p14:tracePt t="20557" x="2260600" y="2076450"/>
          <p14:tracePt t="20573" x="2197100" y="2082800"/>
          <p14:tracePt t="20590" x="2089150" y="2082800"/>
          <p14:tracePt t="20607" x="2032000" y="2082800"/>
          <p14:tracePt t="20623" x="1962150" y="2082800"/>
          <p14:tracePt t="20640" x="1898650" y="2082800"/>
          <p14:tracePt t="20657" x="1860550" y="2082800"/>
          <p14:tracePt t="20674" x="1771650" y="2095500"/>
          <p14:tracePt t="20690" x="1695450" y="2101850"/>
          <p14:tracePt t="20707" x="1682750" y="2114550"/>
          <p14:tracePt t="20723" x="1644650" y="2127250"/>
          <p14:tracePt t="20740" x="1562100" y="2146300"/>
          <p14:tracePt t="20757" x="1454150" y="2159000"/>
          <p14:tracePt t="20773" x="1320800" y="2178050"/>
          <p14:tracePt t="20790" x="1130300" y="2197100"/>
          <p14:tracePt t="20807" x="1054100" y="2209800"/>
          <p14:tracePt t="20823" x="1009650" y="2216150"/>
          <p14:tracePt t="20840" x="990600" y="2222500"/>
          <p14:tracePt t="20857" x="977900" y="2235200"/>
          <p14:tracePt t="20873" x="971550" y="2241550"/>
          <p14:tracePt t="20890" x="958850" y="2247900"/>
          <p14:tracePt t="20907" x="952500" y="2254250"/>
          <p14:tracePt t="20923" x="946150" y="2266950"/>
          <p14:tracePt t="20940" x="927100" y="2298700"/>
          <p14:tracePt t="20957" x="901700" y="2330450"/>
          <p14:tracePt t="20973" x="889000" y="2336800"/>
          <p14:tracePt t="20990" x="882650" y="2343150"/>
          <p14:tracePt t="21007" x="869950" y="2349500"/>
          <p14:tracePt t="21023" x="863600" y="2355850"/>
          <p14:tracePt t="21040" x="850900" y="2374900"/>
          <p14:tracePt t="21057" x="844550" y="2406650"/>
          <p14:tracePt t="21073" x="825500" y="2476500"/>
          <p14:tracePt t="21090" x="825500" y="2514600"/>
          <p14:tracePt t="21106" x="825500" y="2571750"/>
          <p14:tracePt t="21123" x="825500" y="2635250"/>
          <p14:tracePt t="21140" x="825500" y="2679700"/>
          <p14:tracePt t="21156" x="825500" y="2711450"/>
          <p14:tracePt t="21173" x="825500" y="2730500"/>
          <p14:tracePt t="21190" x="825500" y="2736850"/>
          <p14:tracePt t="21206" x="825500" y="2755900"/>
          <p14:tracePt t="21223" x="825500" y="2774950"/>
          <p14:tracePt t="21240" x="844550" y="2813050"/>
          <p14:tracePt t="21256" x="850900" y="2825750"/>
          <p14:tracePt t="21273" x="857250" y="2838450"/>
          <p14:tracePt t="21290" x="901700" y="2889250"/>
          <p14:tracePt t="21306" x="920750" y="2921000"/>
          <p14:tracePt t="21323" x="946150" y="2959100"/>
          <p14:tracePt t="21340" x="958850" y="2971800"/>
          <p14:tracePt t="21356" x="1003300" y="2997200"/>
          <p14:tracePt t="21373" x="1022350" y="3016250"/>
          <p14:tracePt t="21390" x="1092200" y="3048000"/>
          <p14:tracePt t="21406" x="1143000" y="3073400"/>
          <p14:tracePt t="21423" x="1187450" y="3086100"/>
          <p14:tracePt t="21440" x="1238250" y="3092450"/>
          <p14:tracePt t="21456" x="1244600" y="3092450"/>
          <p14:tracePt t="21473" x="1250950" y="3098800"/>
          <p14:tracePt t="21490" x="1270000" y="3098800"/>
          <p14:tracePt t="21506" x="1314450" y="3124200"/>
          <p14:tracePt t="21523" x="1339850" y="3124200"/>
          <p14:tracePt t="21539" x="1358900" y="3124200"/>
          <p14:tracePt t="21556" x="1397000" y="3124200"/>
          <p14:tracePt t="21573" x="1428750" y="3124200"/>
          <p14:tracePt t="21589" x="1511300" y="3136900"/>
          <p14:tracePt t="21606" x="1600200" y="3143250"/>
          <p14:tracePt t="21623" x="1695450" y="3149600"/>
          <p14:tracePt t="21639" x="1758950" y="3155950"/>
          <p14:tracePt t="21656" x="1778000" y="3162300"/>
          <p14:tracePt t="21673" x="1790700" y="3162300"/>
          <p14:tracePt t="21689" x="1803400" y="3162300"/>
          <p14:tracePt t="21706" x="1809750" y="3162300"/>
          <p14:tracePt t="21723" x="1816100" y="3162300"/>
          <p14:tracePt t="22272" x="1828800" y="3162300"/>
          <p14:tracePt t="22288" x="1847850" y="3143250"/>
          <p14:tracePt t="22298" x="1873250" y="3079750"/>
          <p14:tracePt t="22306" x="1873250" y="3054350"/>
          <p14:tracePt t="22322" x="1924050" y="2959100"/>
          <p14:tracePt t="22339" x="1993900" y="2863850"/>
          <p14:tracePt t="22356" x="2025650" y="2819400"/>
          <p14:tracePt t="22372" x="2082800" y="2781300"/>
          <p14:tracePt t="22389" x="2159000" y="2724150"/>
          <p14:tracePt t="22406" x="2228850" y="2698750"/>
          <p14:tracePt t="22422" x="2343150" y="2647950"/>
          <p14:tracePt t="22439" x="2419350" y="2628900"/>
          <p14:tracePt t="22456" x="2463800" y="2622550"/>
          <p14:tracePt t="22472" x="2540000" y="2590800"/>
          <p14:tracePt t="22489" x="2603500" y="2578100"/>
          <p14:tracePt t="22505" x="2692400" y="2565400"/>
          <p14:tracePt t="22522" x="2749550" y="2559050"/>
          <p14:tracePt t="22539" x="2768600" y="2559050"/>
          <p14:tracePt t="22556" x="2863850" y="2559050"/>
          <p14:tracePt t="22572" x="2914650" y="2559050"/>
          <p14:tracePt t="22589" x="2946400" y="2559050"/>
          <p14:tracePt t="22605" x="2965450" y="2559050"/>
          <p14:tracePt t="22622" x="3003550" y="2559050"/>
          <p14:tracePt t="22639" x="3016250" y="2559050"/>
          <p14:tracePt t="22656" x="3054350" y="2559050"/>
          <p14:tracePt t="22672" x="3117850" y="2571750"/>
          <p14:tracePt t="22689" x="3168650" y="2597150"/>
          <p14:tracePt t="22705" x="3232150" y="2622550"/>
          <p14:tracePt t="22722" x="3257550" y="2628900"/>
          <p14:tracePt t="22739" x="3263900" y="2641600"/>
          <p14:tracePt t="23060" x="3263900" y="2647950"/>
          <p14:tracePt t="23084" x="3263900" y="2654300"/>
          <p14:tracePt t="23094" x="3257550" y="2660650"/>
          <p14:tracePt t="23100" x="3251200" y="2660650"/>
          <p14:tracePt t="23120" x="3232150" y="2660650"/>
          <p14:tracePt t="23134" x="3219450" y="2660650"/>
          <p14:tracePt t="23140" x="3213100" y="2660650"/>
          <p14:tracePt t="23160" x="3200400" y="2660650"/>
          <p14:tracePt t="23172" x="3194050" y="2660650"/>
          <p14:tracePt t="23189" x="3187700" y="2660650"/>
          <p14:tracePt t="23205" x="3175000" y="2660650"/>
          <p14:tracePt t="23222" x="3155950" y="2660650"/>
          <p14:tracePt t="23255" x="3136900" y="2660650"/>
          <p14:tracePt t="23272" x="3124200" y="2660650"/>
          <p14:tracePt t="23273" x="3117850" y="2660650"/>
          <p14:tracePt t="23288" x="3105150" y="2660650"/>
          <p14:tracePt t="23305" x="3086100" y="2660650"/>
          <p14:tracePt t="23322" x="3079750" y="2660650"/>
          <p14:tracePt t="23338" x="3054350" y="2660650"/>
          <p14:tracePt t="23355" x="3041650" y="2660650"/>
          <p14:tracePt t="23372" x="3022600" y="2660650"/>
          <p14:tracePt t="23388" x="3009900" y="2660650"/>
          <p14:tracePt t="23405" x="3003550" y="2660650"/>
          <p14:tracePt t="23422" x="2997200" y="2660650"/>
          <p14:tracePt t="23455" x="2990850" y="2660650"/>
          <p14:tracePt t="23471" x="2965450" y="2641600"/>
          <p14:tracePt t="23488" x="2946400" y="2635250"/>
          <p14:tracePt t="23505" x="2933700" y="2622550"/>
          <p14:tracePt t="23521" x="2921000" y="2622550"/>
          <p14:tracePt t="23538" x="2914650" y="2622550"/>
          <p14:tracePt t="23555" x="2901950" y="2616200"/>
          <p14:tracePt t="23571" x="2889250" y="2616200"/>
          <p14:tracePt t="23588" x="2876550" y="2616200"/>
          <p14:tracePt t="23605" x="2870200" y="2609850"/>
          <p14:tracePt t="23621" x="2857500" y="2609850"/>
          <p14:tracePt t="23638" x="2851150" y="2597150"/>
          <p14:tracePt t="23655" x="2838450" y="2597150"/>
          <p14:tracePt t="23710" x="2832100" y="2597150"/>
          <p14:tracePt t="24088" x="2838450" y="2597150"/>
          <p14:tracePt t="24095" x="2844800" y="2597150"/>
          <p14:tracePt t="24105" x="2851150" y="2597150"/>
          <p14:tracePt t="24121" x="2870200" y="2597150"/>
          <p14:tracePt t="24138" x="2901950" y="2609850"/>
          <p14:tracePt t="24154" x="2940050" y="2616200"/>
          <p14:tracePt t="24171" x="2952750" y="2616200"/>
          <p14:tracePt t="24188" x="3003550" y="2616200"/>
          <p14:tracePt t="24205" x="3028950" y="2616200"/>
          <p14:tracePt t="24221" x="3048000" y="2622550"/>
          <p14:tracePt t="24254" x="3086100" y="2622550"/>
          <p14:tracePt t="24271" x="3105150" y="2622550"/>
          <p14:tracePt t="24288" x="3130550" y="2622550"/>
          <p14:tracePt t="24304" x="3149600" y="2622550"/>
          <p14:tracePt t="24338" x="3155950" y="2622550"/>
          <p14:tracePt t="24357" x="3162300" y="2622550"/>
          <p14:tracePt t="24371" x="3168650" y="2622550"/>
          <p14:tracePt t="24388" x="3200400" y="2622550"/>
          <p14:tracePt t="24404" x="3219450" y="2622550"/>
          <p14:tracePt t="24421" x="3251200" y="2635250"/>
          <p14:tracePt t="24437" x="3289300" y="2635250"/>
          <p14:tracePt t="24454" x="3302000" y="2635250"/>
          <p14:tracePt t="24471" x="3308350" y="2635250"/>
          <p14:tracePt t="24487" x="3327400" y="2635250"/>
          <p14:tracePt t="24504" x="3340100" y="2635250"/>
          <p14:tracePt t="24521" x="3359150" y="2635250"/>
          <p14:tracePt t="24537" x="3390900" y="2635250"/>
          <p14:tracePt t="24554" x="3403600" y="2635250"/>
          <p14:tracePt t="24571" x="3435350" y="2635250"/>
          <p14:tracePt t="24587" x="3441700" y="2635250"/>
          <p14:tracePt t="24604" x="3460750" y="2635250"/>
          <p14:tracePt t="24621" x="3467100" y="2635250"/>
          <p14:tracePt t="24637" x="3479800" y="2635250"/>
          <p14:tracePt t="24654" x="3498850" y="2635250"/>
          <p14:tracePt t="24671" x="3530600" y="2635250"/>
          <p14:tracePt t="24687" x="3543300" y="2635250"/>
          <p14:tracePt t="24704" x="3556000" y="2635250"/>
          <p14:tracePt t="24721" x="3575050" y="2635250"/>
          <p14:tracePt t="24737" x="3587750" y="2635250"/>
          <p14:tracePt t="24754" x="3619500" y="2628900"/>
          <p14:tracePt t="24771" x="3638550" y="2628900"/>
          <p14:tracePt t="24804" x="3644900" y="2628900"/>
          <p14:tracePt t="24844" x="3651250" y="2628900"/>
          <p14:tracePt t="24960" x="3644900" y="2641600"/>
          <p14:tracePt t="24970" x="3632200" y="2654300"/>
          <p14:tracePt t="24980" x="3613150" y="2654300"/>
          <p14:tracePt t="24990" x="3587750" y="2667000"/>
          <p14:tracePt t="25006" x="3568700" y="2667000"/>
          <p14:tracePt t="25020" x="3562350" y="2667000"/>
          <p14:tracePt t="25037" x="3524250" y="2667000"/>
          <p14:tracePt t="25054" x="3492500" y="2667000"/>
          <p14:tracePt t="25070" x="3473450" y="2647950"/>
          <p14:tracePt t="25087" x="3397250" y="2622550"/>
          <p14:tracePt t="25104" x="3352800" y="2616200"/>
          <p14:tracePt t="25120" x="3314700" y="2609850"/>
          <p14:tracePt t="25137" x="3289300" y="2609850"/>
          <p14:tracePt t="25154" x="3276600" y="2609850"/>
          <p14:tracePt t="25170" x="3263900" y="2609850"/>
          <p14:tracePt t="25187" x="3257550" y="2609850"/>
          <p14:tracePt t="25204" x="3244850" y="2609850"/>
          <p14:tracePt t="25237" x="3219450" y="2609850"/>
          <p14:tracePt t="25254" x="3206750" y="2609850"/>
          <p14:tracePt t="25270" x="3181350" y="2609850"/>
          <p14:tracePt t="25287" x="3155950" y="2603500"/>
          <p14:tracePt t="25303" x="3124200" y="2603500"/>
          <p14:tracePt t="25320" x="3105150" y="2603500"/>
          <p14:tracePt t="25337" x="3098800" y="2603500"/>
          <p14:tracePt t="25353" x="3092450" y="2603500"/>
          <p14:tracePt t="25370" x="3079750" y="2597150"/>
          <p14:tracePt t="25387" x="3067050" y="2590800"/>
          <p14:tracePt t="25420" x="3054350" y="2590800"/>
          <p14:tracePt t="25437" x="3035300" y="2584450"/>
          <p14:tracePt t="25454" x="3022600" y="2584450"/>
          <p14:tracePt t="25470" x="3003550" y="2578100"/>
          <p14:tracePt t="25487" x="2984500" y="2578100"/>
          <p14:tracePt t="25503" x="2978150" y="2578100"/>
          <p14:tracePt t="25520" x="2965450" y="2578100"/>
          <p14:tracePt t="25537" x="2946400" y="2578100"/>
          <p14:tracePt t="25553" x="2946400" y="2571750"/>
          <p14:tracePt t="25570" x="2927350" y="2571750"/>
          <p14:tracePt t="25663" x="2921000" y="2571750"/>
          <p14:tracePt t="25676" x="2914650" y="2571750"/>
          <p14:tracePt t="26177" x="2908300" y="2571750"/>
          <p14:tracePt t="26182" x="2901950" y="2571750"/>
          <p14:tracePt t="26196" x="2895600" y="2571750"/>
          <p14:tracePt t="26237" x="2882900" y="2571750"/>
          <p14:tracePt t="26257" x="2876550" y="2571750"/>
          <p14:tracePt t="26521" x="2882900" y="2571750"/>
          <p14:tracePt t="26531" x="2895600" y="2571750"/>
          <p14:tracePt t="26541" x="2908300" y="2571750"/>
          <p14:tracePt t="26553" x="2914650" y="2571750"/>
          <p14:tracePt t="26569" x="2946400" y="2571750"/>
          <p14:tracePt t="26586" x="3041650" y="2578100"/>
          <p14:tracePt t="26603" x="3092450" y="2597150"/>
          <p14:tracePt t="26619" x="3105150" y="2603500"/>
          <p14:tracePt t="26636" x="3149600" y="2603500"/>
          <p14:tracePt t="26652" x="3187700" y="2603500"/>
          <p14:tracePt t="26669" x="3206750" y="2603500"/>
          <p14:tracePt t="26686" x="3213100" y="2603500"/>
          <p14:tracePt t="26702" x="3232150" y="2603500"/>
          <p14:tracePt t="26719" x="3244850" y="2603500"/>
          <p14:tracePt t="26736" x="3270250" y="2603500"/>
          <p14:tracePt t="26753" x="3282950" y="2603500"/>
          <p14:tracePt t="26770" x="3308350" y="2603500"/>
          <p14:tracePt t="26786" x="3333750" y="2603500"/>
          <p14:tracePt t="26802" x="3397250" y="2603500"/>
          <p14:tracePt t="26819" x="3403600" y="2603500"/>
          <p14:tracePt t="26836" x="3441700" y="2597150"/>
          <p14:tracePt t="26852" x="3460750" y="2590800"/>
          <p14:tracePt t="26985" x="3441700" y="2609850"/>
          <p14:tracePt t="26989" x="3429000" y="2616200"/>
          <p14:tracePt t="27002" x="3403600" y="2622550"/>
          <p14:tracePt t="27019" x="3314700" y="2647950"/>
          <p14:tracePt t="27036" x="3213100" y="2667000"/>
          <p14:tracePt t="27052" x="3130550" y="2667000"/>
          <p14:tracePt t="27069" x="3009900" y="2667000"/>
          <p14:tracePt t="27086" x="2952750" y="2667000"/>
          <p14:tracePt t="27102" x="2933700" y="2667000"/>
          <p14:tracePt t="27119" x="2901950" y="2673350"/>
          <p14:tracePt t="27135" x="2857500" y="2673350"/>
          <p14:tracePt t="27152" x="2844800" y="2686050"/>
          <p14:tracePt t="27169" x="2832100" y="2686050"/>
          <p14:tracePt t="27186" x="2813050" y="2711450"/>
          <p14:tracePt t="27202" x="2794000" y="2724150"/>
          <p14:tracePt t="27219" x="2768600" y="2743200"/>
          <p14:tracePt t="27235" x="2755900" y="2762250"/>
          <p14:tracePt t="27252" x="2736850" y="2774950"/>
          <p14:tracePt t="27269" x="2736850" y="2781300"/>
          <p14:tracePt t="27285" x="2724150" y="2794000"/>
          <p14:tracePt t="27302" x="2717800" y="2806700"/>
          <p14:tracePt t="27319" x="2717800" y="2813050"/>
          <p14:tracePt t="27335" x="2717800" y="2819400"/>
          <p14:tracePt t="27352" x="2717800" y="2825750"/>
          <p14:tracePt t="27369" x="2717800" y="2832100"/>
          <p14:tracePt t="27403" x="2717800" y="2844800"/>
          <p14:tracePt t="27429" x="2736850" y="2857500"/>
          <p14:tracePt t="27433" x="2749550" y="2857500"/>
          <p14:tracePt t="27443" x="2768600" y="2863850"/>
          <p14:tracePt t="27452" x="2806700" y="2876550"/>
          <p14:tracePt t="27469" x="2851150" y="2889250"/>
          <p14:tracePt t="27485" x="2876550" y="2895600"/>
          <p14:tracePt t="27502" x="2933700" y="2895600"/>
          <p14:tracePt t="27519" x="2971800" y="2895600"/>
          <p14:tracePt t="27535" x="2990850" y="2895600"/>
          <p14:tracePt t="27552" x="3035300" y="2895600"/>
          <p14:tracePt t="27569" x="3079750" y="2895600"/>
          <p14:tracePt t="27585" x="3111500" y="2895600"/>
          <p14:tracePt t="27602" x="3162300" y="2895600"/>
          <p14:tracePt t="27618" x="3238500" y="2895600"/>
          <p14:tracePt t="27635" x="3295650" y="2895600"/>
          <p14:tracePt t="27652" x="3327400" y="2895600"/>
          <p14:tracePt t="27668" x="3340100" y="2895600"/>
          <p14:tracePt t="27685" x="3359150" y="2895600"/>
          <p14:tracePt t="27702" x="3365500" y="2895600"/>
          <p14:tracePt t="27718" x="3384550" y="2895600"/>
          <p14:tracePt t="27735" x="3403600" y="2895600"/>
          <p14:tracePt t="27752" x="3422650" y="2895600"/>
          <p14:tracePt t="27768" x="3429000" y="2889250"/>
          <p14:tracePt t="27811" x="3435350" y="2889250"/>
          <p14:tracePt t="28407" x="3441700" y="2889250"/>
          <p14:tracePt t="28653" x="3435350" y="2889250"/>
          <p14:tracePt t="28669" x="3422650" y="2876550"/>
          <p14:tracePt t="28673" x="3397250" y="2851150"/>
          <p14:tracePt t="28684" x="3359150" y="2832100"/>
          <p14:tracePt t="28701" x="3244850" y="2755900"/>
          <p14:tracePt t="28718" x="3136900" y="2679700"/>
          <p14:tracePt t="28735" x="3003550" y="2616200"/>
          <p14:tracePt t="28751" x="2946400" y="2603500"/>
          <p14:tracePt t="28768" x="2901950" y="2584450"/>
          <p14:tracePt t="28784" x="2857500" y="2565400"/>
          <p14:tracePt t="28801" x="2825750" y="2559050"/>
          <p14:tracePt t="28818" x="2794000" y="2552700"/>
          <p14:tracePt t="28834" x="2768600" y="2546350"/>
          <p14:tracePt t="28835" x="2749550" y="2540000"/>
          <p14:tracePt t="28851" x="2736850" y="2533650"/>
          <p14:tracePt t="28868" x="2679700" y="2527300"/>
          <p14:tracePt t="28884" x="2628900" y="2514600"/>
          <p14:tracePt t="28901" x="2520950" y="2495550"/>
          <p14:tracePt t="28918" x="2489200" y="2495550"/>
          <p14:tracePt t="28934" x="2482850" y="2495550"/>
          <p14:tracePt t="28951" x="2438400" y="2495550"/>
          <p14:tracePt t="28967" x="2387600" y="2495550"/>
          <p14:tracePt t="28984" x="2336800" y="2495550"/>
          <p14:tracePt t="29001" x="2305050" y="2495550"/>
          <p14:tracePt t="29017" x="2254250" y="2514600"/>
          <p14:tracePt t="29034" x="2235200" y="2520950"/>
          <p14:tracePt t="29051" x="2209800" y="2533650"/>
          <p14:tracePt t="29067" x="2165350" y="2559050"/>
          <p14:tracePt t="29084" x="2089150" y="2571750"/>
          <p14:tracePt t="29101" x="2000250" y="2590800"/>
          <p14:tracePt t="29117" x="1949450" y="2616200"/>
          <p14:tracePt t="29134" x="1949450" y="2622550"/>
          <p14:tracePt t="29151" x="1924050" y="2635250"/>
          <p14:tracePt t="29184" x="1917700" y="2647950"/>
          <p14:tracePt t="29411" x="1911350" y="2647950"/>
          <p14:tracePt t="29425" x="1905000" y="2647950"/>
          <p14:tracePt t="29435" x="1898650" y="2647950"/>
          <p14:tracePt t="29441" x="1885950" y="2647950"/>
          <p14:tracePt t="29451" x="1879600" y="2647950"/>
          <p14:tracePt t="29467" x="1873250" y="2647950"/>
          <p14:tracePt t="29729" x="1866900" y="2660650"/>
          <p14:tracePt t="29733" x="1866900" y="2667000"/>
          <p14:tracePt t="29743" x="1854200" y="2667000"/>
          <p14:tracePt t="29750" x="1841500" y="2667000"/>
          <p14:tracePt t="29767" x="1822450" y="2667000"/>
          <p14:tracePt t="29784" x="1790700" y="2667000"/>
          <p14:tracePt t="29800" x="1771650" y="2667000"/>
          <p14:tracePt t="29817" x="1733550" y="2667000"/>
          <p14:tracePt t="29834" x="1695450" y="2667000"/>
          <p14:tracePt t="29850" x="1676400" y="2660650"/>
          <p14:tracePt t="29915" x="1670050" y="2654300"/>
          <p14:tracePt t="29945" x="1657350" y="2647950"/>
          <p14:tracePt t="29949" x="1651000" y="2647950"/>
          <p14:tracePt t="29961" x="1644650" y="2641600"/>
          <p14:tracePt t="29971" x="1644650" y="2635250"/>
          <p14:tracePt t="29983" x="1644650" y="2628900"/>
          <p14:tracePt t="30000" x="1638300" y="2616200"/>
          <p14:tracePt t="30017" x="1619250" y="2571750"/>
          <p14:tracePt t="30033" x="1600200" y="2533650"/>
          <p14:tracePt t="30050" x="1581150" y="2514600"/>
          <p14:tracePt t="30067" x="1555750" y="2495550"/>
          <p14:tracePt t="30083" x="1549400" y="2495550"/>
          <p14:tracePt t="30117" x="1543050" y="2495550"/>
          <p14:tracePt t="30133" x="1536700" y="2489200"/>
          <p14:tracePt t="30161" x="1530350" y="2489200"/>
          <p14:tracePt t="30167" x="1524000" y="2489200"/>
          <p14:tracePt t="30183" x="1517650" y="2489200"/>
          <p14:tracePt t="30200" x="1492250" y="2489200"/>
          <p14:tracePt t="30217" x="1466850" y="2489200"/>
          <p14:tracePt t="30233" x="1454150" y="2489200"/>
          <p14:tracePt t="30250" x="1447800" y="2489200"/>
          <p14:tracePt t="30267" x="1441450" y="2489200"/>
          <p14:tracePt t="30283" x="1435100" y="2489200"/>
          <p14:tracePt t="30300" x="1428750" y="2489200"/>
          <p14:tracePt t="30317" x="1416050" y="2489200"/>
          <p14:tracePt t="30389" x="1403350" y="2489200"/>
          <p14:tracePt t="30393" x="1397000" y="2495550"/>
          <p14:tracePt t="30425" x="1390650" y="2495550"/>
          <p14:tracePt t="30445" x="1384300" y="2495550"/>
          <p14:tracePt t="30465" x="1371600" y="2501900"/>
          <p14:tracePt t="30475" x="1365250" y="2501900"/>
          <p14:tracePt t="30489" x="1358900" y="2501900"/>
          <p14:tracePt t="30499" x="1352550" y="2501900"/>
          <p14:tracePt t="30509" x="1346200" y="2514600"/>
          <p14:tracePt t="30529" x="1339850" y="2514600"/>
          <p14:tracePt t="30551" x="1333500" y="2514600"/>
          <p14:tracePt t="30565" x="1320800" y="2514600"/>
          <p14:tracePt t="30581" x="1314450" y="2520950"/>
          <p14:tracePt t="30591" x="1301750" y="2527300"/>
          <p14:tracePt t="30615" x="1295400" y="2527300"/>
          <p14:tracePt t="30625" x="1289050" y="2533650"/>
          <p14:tracePt t="30641" x="1289050" y="2540000"/>
          <p14:tracePt t="30651" x="1282700" y="2546350"/>
          <p14:tracePt t="30666" x="1276350" y="2552700"/>
          <p14:tracePt t="30683" x="1270000" y="2559050"/>
          <p14:tracePt t="30700" x="1270000" y="2565400"/>
          <p14:tracePt t="30716" x="1270000" y="2578100"/>
          <p14:tracePt t="30733" x="1270000" y="2584450"/>
          <p14:tracePt t="30750" x="1270000" y="2597150"/>
          <p14:tracePt t="30766" x="1270000" y="2603500"/>
          <p14:tracePt t="30783" x="1270000" y="2609850"/>
          <p14:tracePt t="30823" x="1282700" y="2616200"/>
          <p14:tracePt t="30833" x="1308100" y="2628900"/>
          <p14:tracePt t="30849" x="1333500" y="2647950"/>
          <p14:tracePt t="30866" x="1403350" y="2673350"/>
          <p14:tracePt t="30883" x="1485900" y="2686050"/>
          <p14:tracePt t="30899" x="1504950" y="2686050"/>
          <p14:tracePt t="30916" x="1524000" y="2686050"/>
          <p14:tracePt t="30933" x="1549400" y="2686050"/>
          <p14:tracePt t="30949" x="1593850" y="2686050"/>
          <p14:tracePt t="30966" x="1619250" y="2686050"/>
          <p14:tracePt t="30983" x="1625600" y="2686050"/>
          <p14:tracePt t="30999" x="1644650" y="2686050"/>
          <p14:tracePt t="31033" x="1651000" y="2686050"/>
          <p14:tracePt t="31049" x="1676400" y="2686050"/>
          <p14:tracePt t="31066" x="1695450" y="2686050"/>
          <p14:tracePt t="31083" x="1708150" y="2686050"/>
          <p14:tracePt t="31099" x="1720850" y="2686050"/>
          <p14:tracePt t="31116" x="1733550" y="2686050"/>
          <p14:tracePt t="31149" x="1739900" y="2686050"/>
          <p14:tracePt t="31166" x="1752600" y="2686050"/>
          <p14:tracePt t="31183" x="1778000" y="2679700"/>
          <p14:tracePt t="31199" x="1790700" y="2673350"/>
          <p14:tracePt t="31216" x="1816100" y="2660650"/>
          <p14:tracePt t="31233" x="1822450" y="2654300"/>
          <p14:tracePt t="31249" x="1835150" y="2641600"/>
          <p14:tracePt t="31266" x="1847850" y="2635250"/>
          <p14:tracePt t="31283" x="1879600" y="2609850"/>
          <p14:tracePt t="31299" x="1898650" y="2590800"/>
          <p14:tracePt t="31332" x="1911350" y="2565400"/>
          <p14:tracePt t="31366" x="1917700" y="2552700"/>
          <p14:tracePt t="31382" x="1917700" y="2546350"/>
          <p14:tracePt t="31399" x="1917700" y="2527300"/>
          <p14:tracePt t="31416" x="1917700" y="2520950"/>
          <p14:tracePt t="31432" x="1917700" y="2508250"/>
          <p14:tracePt t="31449" x="1911350" y="2482850"/>
          <p14:tracePt t="31466" x="1879600" y="2451100"/>
          <p14:tracePt t="31482" x="1841500" y="2425700"/>
          <p14:tracePt t="31499" x="1797050" y="2419350"/>
          <p14:tracePt t="31516" x="1797050" y="2413000"/>
          <p14:tracePt t="31532" x="1758950" y="2400300"/>
          <p14:tracePt t="31549" x="1720850" y="2387600"/>
          <p14:tracePt t="31566" x="1720850" y="2381250"/>
          <p14:tracePt t="31582" x="1695450" y="2374900"/>
          <p14:tracePt t="31616" x="1682750" y="2374900"/>
          <p14:tracePt t="31632" x="1670050" y="2374900"/>
          <p14:tracePt t="31649" x="1651000" y="2374900"/>
          <p14:tracePt t="31666" x="1606550" y="2374900"/>
          <p14:tracePt t="31682" x="1562100" y="2374900"/>
          <p14:tracePt t="31699" x="1517650" y="2374900"/>
          <p14:tracePt t="31716" x="1479550" y="2374900"/>
          <p14:tracePt t="31732" x="1390650" y="2374900"/>
          <p14:tracePt t="31749" x="1352550" y="2374900"/>
          <p14:tracePt t="31765" x="1320800" y="2381250"/>
          <p14:tracePt t="31782" x="1308100" y="2381250"/>
          <p14:tracePt t="31841" x="1301750" y="2381250"/>
          <p14:tracePt t="31861" x="1295400" y="2381250"/>
          <p14:tracePt t="31911" x="1289050" y="2381250"/>
          <p14:tracePt t="31927" x="1289050" y="2387600"/>
          <p14:tracePt t="31967" x="1282700" y="2387600"/>
          <p14:tracePt t="31977" x="1276350" y="2387600"/>
          <p14:tracePt t="31993" x="1270000" y="2393950"/>
          <p14:tracePt t="32004" x="1257300" y="2406650"/>
          <p14:tracePt t="32017" x="1257300" y="2413000"/>
          <p14:tracePt t="32032" x="1250950" y="2432050"/>
          <p14:tracePt t="32049" x="1244600" y="2444750"/>
          <p14:tracePt t="32065" x="1238250" y="2457450"/>
          <p14:tracePt t="32082" x="1225550" y="2470150"/>
          <p14:tracePt t="32099" x="1225550" y="2476500"/>
          <p14:tracePt t="32124" x="1225550" y="2482850"/>
          <p14:tracePt t="32132" x="1225550" y="2489200"/>
          <p14:tracePt t="32150" x="1225550" y="2495550"/>
          <p14:tracePt t="32165" x="1225550" y="2501900"/>
          <p14:tracePt t="32182" x="1225550" y="2508250"/>
          <p14:tracePt t="32199" x="1225550" y="2520950"/>
          <p14:tracePt t="32215" x="1231900" y="2520950"/>
          <p14:tracePt t="32232" x="1231900" y="2527300"/>
          <p14:tracePt t="32248" x="1238250" y="2533650"/>
          <p14:tracePt t="32265" x="1250950" y="2540000"/>
          <p14:tracePt t="32282" x="1263650" y="2540000"/>
          <p14:tracePt t="32298" x="1282700" y="2559050"/>
          <p14:tracePt t="32315" x="1301750" y="2559050"/>
          <p14:tracePt t="32332" x="1327150" y="2565400"/>
          <p14:tracePt t="32348" x="1352550" y="2571750"/>
          <p14:tracePt t="32365" x="1358900" y="2571750"/>
          <p14:tracePt t="32382" x="1409700" y="2578100"/>
          <p14:tracePt t="32398" x="1441450" y="2584450"/>
          <p14:tracePt t="32415" x="1460500" y="2584450"/>
          <p14:tracePt t="32432" x="1466850" y="2584450"/>
          <p14:tracePt t="32448" x="1485900" y="2590800"/>
          <p14:tracePt t="32465" x="1492250" y="2590800"/>
          <p14:tracePt t="32482" x="1498600" y="2603500"/>
          <p14:tracePt t="32902" x="1492250" y="2603500"/>
          <p14:tracePt t="32906" x="1485900" y="2603500"/>
          <p14:tracePt t="32921" x="1479550" y="2603500"/>
          <p14:tracePt t="32931" x="1473200" y="2603500"/>
          <p14:tracePt t="32948" x="1466850" y="2603500"/>
          <p14:tracePt t="32981" x="1460500" y="2597150"/>
          <p14:tracePt t="32987" x="1454150" y="2597150"/>
          <p14:tracePt t="33154" x="1447800" y="2590800"/>
          <p14:tracePt t="33184" x="1447800" y="2584450"/>
          <p14:tracePt t="33190" x="1447800" y="2578100"/>
          <p14:tracePt t="33213" x="1454150" y="2565400"/>
          <p14:tracePt t="33220" x="1460500" y="2559050"/>
          <p14:tracePt t="33231" x="1473200" y="2552700"/>
          <p14:tracePt t="33248" x="1479550" y="2552700"/>
          <p14:tracePt t="33264" x="1498600" y="2540000"/>
          <p14:tracePt t="33298" x="1504950" y="2533650"/>
          <p14:tracePt t="33314" x="1517650" y="2520950"/>
          <p14:tracePt t="33331" x="1517650" y="2514600"/>
          <p14:tracePt t="33364" x="1524000" y="2514600"/>
          <p14:tracePt t="33395" x="1530350" y="2508250"/>
          <p14:tracePt t="33425" x="1530350" y="2501900"/>
          <p14:tracePt t="33431" x="1530350" y="2495550"/>
          <p14:tracePt t="33441" x="1530350" y="2489200"/>
          <p14:tracePt t="33448" x="1530350" y="2476500"/>
          <p14:tracePt t="33464" x="1530350" y="2444750"/>
          <p14:tracePt t="33481" x="1536700" y="2413000"/>
          <p14:tracePt t="33498" x="1536700" y="2393950"/>
          <p14:tracePt t="33515" x="1536700" y="2362200"/>
          <p14:tracePt t="33532" x="1536700" y="2349500"/>
          <p14:tracePt t="33548" x="1536700" y="2324100"/>
          <p14:tracePt t="33564" x="1536700" y="2305050"/>
          <p14:tracePt t="33581" x="1536700" y="2286000"/>
          <p14:tracePt t="33597" x="1536700" y="2273300"/>
          <p14:tracePt t="33870" x="1530350" y="2292350"/>
          <p14:tracePt t="33880" x="1524000" y="2305050"/>
          <p14:tracePt t="33890" x="1504950" y="2336800"/>
          <p14:tracePt t="33900" x="1485900" y="2349500"/>
          <p14:tracePt t="33914" x="1479550" y="2362200"/>
          <p14:tracePt t="33931" x="1466850" y="2374900"/>
          <p14:tracePt t="33947" x="1454150" y="2387600"/>
          <p14:tracePt t="33964" x="1435100" y="2387600"/>
          <p14:tracePt t="33981" x="1422400" y="2387600"/>
          <p14:tracePt t="33997" x="1416050" y="2387600"/>
          <p14:tracePt t="34014" x="1397000" y="2387600"/>
          <p14:tracePt t="34031" x="1390650" y="2387600"/>
          <p14:tracePt t="34047" x="1365250" y="2387600"/>
          <p14:tracePt t="34064" x="1333500" y="2387600"/>
          <p14:tracePt t="34081" x="1314450" y="2387600"/>
          <p14:tracePt t="34097" x="1295400" y="2387600"/>
          <p14:tracePt t="34132" x="1289050" y="2387600"/>
          <p14:tracePt t="34172" x="1282700" y="2387600"/>
          <p14:tracePt t="34274" x="1276350" y="2393950"/>
          <p14:tracePt t="34294" x="1270000" y="2400300"/>
          <p14:tracePt t="34308" x="1263650" y="2406650"/>
          <p14:tracePt t="34364" x="1263650" y="2413000"/>
          <p14:tracePt t="34374" x="1257300" y="2419350"/>
          <p14:tracePt t="34380" x="1250950" y="2425700"/>
          <p14:tracePt t="34397" x="1250950" y="2438400"/>
          <p14:tracePt t="34414" x="1244600" y="2457450"/>
          <p14:tracePt t="34430" x="1244600" y="2463800"/>
          <p14:tracePt t="34447" x="1238250" y="2482850"/>
          <p14:tracePt t="34464" x="1231900" y="2495550"/>
          <p14:tracePt t="34480" x="1231900" y="2514600"/>
          <p14:tracePt t="34497" x="1231900" y="2527300"/>
          <p14:tracePt t="34514" x="1231900" y="2533650"/>
          <p14:tracePt t="34530" x="1231900" y="2540000"/>
          <p14:tracePt t="34547" x="1231900" y="2546350"/>
          <p14:tracePt t="34564" x="1231900" y="2565400"/>
          <p14:tracePt t="34580" x="1238250" y="2609850"/>
          <p14:tracePt t="34597" x="1257300" y="2641600"/>
          <p14:tracePt t="34613" x="1257300" y="2660650"/>
          <p14:tracePt t="34630" x="1270000" y="2673350"/>
          <p14:tracePt t="34647" x="1276350" y="2686050"/>
          <p14:tracePt t="34663" x="1282700" y="2705100"/>
          <p14:tracePt t="34698" x="1289050" y="2705100"/>
          <p14:tracePt t="34713" x="1295400" y="2705100"/>
          <p14:tracePt t="34730" x="1320800" y="2705100"/>
          <p14:tracePt t="34747" x="1333500" y="2705100"/>
          <p14:tracePt t="34763" x="1346200" y="2705100"/>
          <p14:tracePt t="34780" x="1358900" y="2711450"/>
          <p14:tracePt t="34797" x="1377950" y="2711450"/>
          <p14:tracePt t="34813" x="1390650" y="2711450"/>
          <p14:tracePt t="34830" x="1416050" y="2711450"/>
          <p14:tracePt t="34847" x="1428750" y="2711450"/>
          <p14:tracePt t="34863" x="1454150" y="2711450"/>
          <p14:tracePt t="34880" x="1460500" y="2711450"/>
          <p14:tracePt t="34897" x="1466850" y="2711450"/>
          <p14:tracePt t="34914" x="1473200" y="2711450"/>
          <p14:tracePt t="34930" x="1492250" y="2705100"/>
          <p14:tracePt t="34947" x="1504950" y="2705100"/>
          <p14:tracePt t="34964" x="1504950" y="2698750"/>
          <p14:tracePt t="34980" x="1524000" y="2686050"/>
          <p14:tracePt t="34997" x="1536700" y="2679700"/>
          <p14:tracePt t="35013" x="1543050" y="2660650"/>
          <p14:tracePt t="35030" x="1568450" y="2660650"/>
          <p14:tracePt t="35046" x="1574800" y="2647950"/>
          <p14:tracePt t="35063" x="1581150" y="2641600"/>
          <p14:tracePt t="35080" x="1587500" y="2635250"/>
          <p14:tracePt t="35096" x="1593850" y="2622550"/>
          <p14:tracePt t="35113" x="1600200" y="2616200"/>
          <p14:tracePt t="35130" x="1600200" y="2597150"/>
          <p14:tracePt t="35163" x="1600200" y="2584450"/>
          <p14:tracePt t="35180" x="1600200" y="2578100"/>
          <p14:tracePt t="35197" x="1600200" y="2552700"/>
          <p14:tracePt t="35213" x="1600200" y="2520950"/>
          <p14:tracePt t="35230" x="1600200" y="2508250"/>
          <p14:tracePt t="35247" x="1600200" y="2495550"/>
          <p14:tracePt t="35263" x="1600200" y="2476500"/>
          <p14:tracePt t="35280" x="1600200" y="2470150"/>
          <p14:tracePt t="35296" x="1600200" y="2451100"/>
          <p14:tracePt t="35313" x="1593850" y="2432050"/>
          <p14:tracePt t="35330" x="1587500" y="2425700"/>
          <p14:tracePt t="35346" x="1581150" y="2413000"/>
          <p14:tracePt t="35363" x="1562100" y="2393950"/>
          <p14:tracePt t="35384" x="1562100" y="2387600"/>
          <p14:tracePt t="35398" x="1555750" y="2387600"/>
          <p14:tracePt t="35413" x="1549400" y="2381250"/>
          <p14:tracePt t="35430" x="1543050" y="2381250"/>
          <p14:tracePt t="35446" x="1524000" y="2381250"/>
          <p14:tracePt t="35463" x="1517650" y="2381250"/>
          <p14:tracePt t="35480" x="1466850" y="2368550"/>
          <p14:tracePt t="35496" x="1435100" y="2355850"/>
          <p14:tracePt t="35513" x="1403350" y="2355850"/>
          <p14:tracePt t="35530" x="1377950" y="2355850"/>
          <p14:tracePt t="35546" x="1352550" y="2355850"/>
          <p14:tracePt t="35563" x="1333500" y="2355850"/>
          <p14:tracePt t="35579" x="1320800" y="2355850"/>
          <p14:tracePt t="35596" x="1282700" y="2355850"/>
          <p14:tracePt t="35613" x="1270000" y="2368550"/>
          <p14:tracePt t="35629" x="1244600" y="2381250"/>
          <p14:tracePt t="35646" x="1244600" y="2387600"/>
          <p14:tracePt t="35663" x="1238250" y="2400300"/>
          <p14:tracePt t="35716" x="1238250" y="2406650"/>
          <p14:tracePt t="35726" x="1238250" y="2413000"/>
          <p14:tracePt t="35746" x="1257300" y="2413000"/>
          <p14:tracePt t="35752" x="1270000" y="2413000"/>
          <p14:tracePt t="35763" x="1301750" y="2413000"/>
          <p14:tracePt t="35779" x="1365250" y="2413000"/>
          <p14:tracePt t="35796" x="1447800" y="2413000"/>
          <p14:tracePt t="35813" x="1517650" y="2413000"/>
          <p14:tracePt t="35829" x="1587500" y="2413000"/>
          <p14:tracePt t="35846" x="1600200" y="2413000"/>
          <p14:tracePt t="35863" x="1606550" y="2413000"/>
          <p14:tracePt t="35879" x="1612900" y="2413000"/>
          <p14:tracePt t="35896" x="1625600" y="2413000"/>
          <p14:tracePt t="35913" x="1638300" y="2413000"/>
          <p14:tracePt t="35929" x="1651000" y="2413000"/>
          <p14:tracePt t="35963" x="1657350" y="2413000"/>
          <p14:tracePt t="35979" x="1663700" y="2413000"/>
          <p14:tracePt t="35996" x="1670050" y="2419350"/>
          <p14:tracePt t="36124" x="1670050" y="2425700"/>
          <p14:tracePt t="36150" x="1670050" y="2444750"/>
          <p14:tracePt t="36160" x="1663700" y="2451100"/>
          <p14:tracePt t="36170" x="1657350" y="2451100"/>
          <p14:tracePt t="36180" x="1651000" y="2463800"/>
          <p14:tracePt t="36196" x="1638300" y="2470150"/>
          <p14:tracePt t="36212" x="1619250" y="2482850"/>
          <p14:tracePt t="36229" x="1619250" y="2489200"/>
          <p14:tracePt t="36246" x="1600200" y="2501900"/>
          <p14:tracePt t="36262" x="1587500" y="2514600"/>
          <p14:tracePt t="36296" x="1581150" y="2533650"/>
          <p14:tracePt t="36312" x="1581150" y="2546350"/>
          <p14:tracePt t="36329" x="1581150" y="2552700"/>
          <p14:tracePt t="36346" x="1581150" y="2578100"/>
          <p14:tracePt t="36362" x="1581150" y="2597150"/>
          <p14:tracePt t="36379" x="1581150" y="2616200"/>
          <p14:tracePt t="36396" x="1600200" y="2641600"/>
          <p14:tracePt t="36412" x="1612900" y="2647950"/>
          <p14:tracePt t="36429" x="1631950" y="2667000"/>
          <p14:tracePt t="36446" x="1644650" y="2667000"/>
          <p14:tracePt t="36462" x="1644650" y="2673350"/>
          <p14:tracePt t="36479" x="1663700" y="2673350"/>
          <p14:tracePt t="36495" x="1670050" y="2673350"/>
          <p14:tracePt t="36512" x="1689100" y="2679700"/>
          <p14:tracePt t="36529" x="1701800" y="2679700"/>
          <p14:tracePt t="36545" x="1708150" y="2679700"/>
          <p14:tracePt t="36562" x="1720850" y="2679700"/>
          <p14:tracePt t="36579" x="1727200" y="2679700"/>
          <p14:tracePt t="36595" x="1746250" y="2679700"/>
          <p14:tracePt t="36612" x="1765300" y="2679700"/>
          <p14:tracePt t="36629" x="1797050" y="2679700"/>
          <p14:tracePt t="36645" x="1809750" y="2679700"/>
          <p14:tracePt t="36662" x="1828800" y="2667000"/>
          <p14:tracePt t="36679" x="1860550" y="2647950"/>
          <p14:tracePt t="36695" x="1885950" y="2635250"/>
          <p14:tracePt t="36712" x="1892300" y="2628900"/>
          <p14:tracePt t="36729" x="1911350" y="2616200"/>
          <p14:tracePt t="36745" x="1911350" y="2609850"/>
          <p14:tracePt t="36762" x="1930400" y="2590800"/>
          <p14:tracePt t="36779" x="1930400" y="2571750"/>
          <p14:tracePt t="36795" x="1936750" y="2565400"/>
          <p14:tracePt t="36812" x="1943100" y="2552700"/>
          <p14:tracePt t="36829" x="1943100" y="2540000"/>
          <p14:tracePt t="36845" x="1943100" y="2520950"/>
          <p14:tracePt t="36862" x="1943100" y="2495550"/>
          <p14:tracePt t="36879" x="1936750" y="2451100"/>
          <p14:tracePt t="36895" x="1917700" y="2413000"/>
          <p14:tracePt t="36912" x="1885950" y="2387600"/>
          <p14:tracePt t="36928" x="1860550" y="2368550"/>
          <p14:tracePt t="36945" x="1835150" y="2355850"/>
          <p14:tracePt t="36962" x="1803400" y="2336800"/>
          <p14:tracePt t="36978" x="1778000" y="2330450"/>
          <p14:tracePt t="36995" x="1765300" y="2330450"/>
          <p14:tracePt t="37012" x="1746250" y="2324100"/>
          <p14:tracePt t="37028" x="1733550" y="2324100"/>
          <p14:tracePt t="37045" x="1714500" y="2324100"/>
          <p14:tracePt t="37062" x="1695450" y="2324100"/>
          <p14:tracePt t="37078" x="1657350" y="2349500"/>
          <p14:tracePt t="37095" x="1651000" y="2362200"/>
          <p14:tracePt t="37112" x="1631950" y="2387600"/>
          <p14:tracePt t="37145" x="1625600" y="2393950"/>
          <p14:tracePt t="37532" x="1619250" y="2400300"/>
          <p14:tracePt t="37543" x="1612900" y="2413000"/>
          <p14:tracePt t="37552" x="1593850" y="2457450"/>
          <p14:tracePt t="37561" x="1587500" y="2476500"/>
          <p14:tracePt t="37578" x="1587500" y="2527300"/>
          <p14:tracePt t="37595" x="1587500" y="2552700"/>
          <p14:tracePt t="37611" x="1581150" y="2603500"/>
          <p14:tracePt t="37628" x="1574800" y="2609850"/>
          <p14:tracePt t="37662" x="1568450" y="2616200"/>
          <p14:tracePt t="37705" x="1562100" y="2616200"/>
          <p14:tracePt t="37739" x="1562100" y="2622550"/>
          <p14:tracePt t="37745" x="1555750" y="2628900"/>
          <p14:tracePt t="37758" x="1549400" y="2635250"/>
          <p14:tracePt t="37820" x="1543050" y="2635250"/>
          <p14:tracePt t="37834" x="1536700" y="2635250"/>
          <p14:tracePt t="37850" x="1530350" y="2635250"/>
          <p14:tracePt t="37860" x="1517650" y="2641600"/>
          <p14:tracePt t="37870" x="1511300" y="2641600"/>
          <p14:tracePt t="37880" x="1504950" y="2641600"/>
          <p14:tracePt t="37901" x="1492250" y="2641600"/>
          <p14:tracePt t="37911" x="1485900" y="2641600"/>
          <p14:tracePt t="37928" x="1479550" y="2647950"/>
          <p14:tracePt t="37945" x="1473200" y="2654300"/>
          <p14:tracePt t="37961" x="1460500" y="2667000"/>
          <p14:tracePt t="38092" x="1454150" y="2667000"/>
          <p14:tracePt t="38132" x="1447800" y="2660650"/>
          <p14:tracePt t="38162" x="1435100" y="2654300"/>
          <p14:tracePt t="38182" x="1428750" y="2641600"/>
          <p14:tracePt t="38202" x="1416050" y="2628900"/>
          <p14:tracePt t="38212" x="1409700" y="2628900"/>
          <p14:tracePt t="38222" x="1403350" y="2628900"/>
          <p14:tracePt t="38228" x="1390650" y="2622550"/>
          <p14:tracePt t="38244" x="1377950" y="2609850"/>
          <p14:tracePt t="38261" x="1358900" y="2584450"/>
          <p14:tracePt t="38278" x="1333500" y="2578100"/>
          <p14:tracePt t="38294" x="1320800" y="2571750"/>
          <p14:tracePt t="38311" x="1301750" y="2571750"/>
          <p14:tracePt t="38327" x="1276350" y="2565400"/>
          <p14:tracePt t="38344" x="1238250" y="2565400"/>
          <p14:tracePt t="38361" x="1225550" y="2565400"/>
          <p14:tracePt t="38377" x="1212850" y="2565400"/>
          <p14:tracePt t="38394" x="1200150" y="2565400"/>
          <p14:tracePt t="38411" x="1193800" y="2565400"/>
          <p14:tracePt t="38428" x="1174750" y="2571750"/>
          <p14:tracePt t="38444" x="1162050" y="2597150"/>
          <p14:tracePt t="38477" x="1155700" y="2616200"/>
          <p14:tracePt t="38494" x="1155700" y="2641600"/>
          <p14:tracePt t="38511" x="1143000" y="2667000"/>
          <p14:tracePt t="38527" x="1143000" y="2692400"/>
          <p14:tracePt t="38544" x="1143000" y="2698750"/>
          <p14:tracePt t="38561" x="1143000" y="2749550"/>
          <p14:tracePt t="38577" x="1143000" y="2787650"/>
          <p14:tracePt t="38594" x="1143000" y="2806700"/>
          <p14:tracePt t="38611" x="1155700" y="2825750"/>
          <p14:tracePt t="38627" x="1162050" y="2832100"/>
          <p14:tracePt t="38644" x="1162050" y="2838450"/>
          <p14:tracePt t="38661" x="1174750" y="2851150"/>
          <p14:tracePt t="38677" x="1181100" y="2857500"/>
          <p14:tracePt t="38694" x="1200150" y="2876550"/>
          <p14:tracePt t="38711" x="1225550" y="2895600"/>
          <p14:tracePt t="38727" x="1238250" y="2901950"/>
          <p14:tracePt t="38744" x="1289050" y="2927350"/>
          <p14:tracePt t="38760" x="1333500" y="2940050"/>
          <p14:tracePt t="38777" x="1377950" y="2952750"/>
          <p14:tracePt t="38794" x="1384300" y="2952750"/>
          <p14:tracePt t="38810" x="1390650" y="2952750"/>
          <p14:tracePt t="38844" x="1403350" y="2952750"/>
          <p14:tracePt t="38860" x="1422400" y="2952750"/>
          <p14:tracePt t="38877" x="1473200" y="2927350"/>
          <p14:tracePt t="38894" x="1485900" y="2921000"/>
          <p14:tracePt t="38910" x="1517650" y="2914650"/>
          <p14:tracePt t="38944" x="1536700" y="2895600"/>
          <p14:tracePt t="38961" x="1549400" y="2882900"/>
          <p14:tracePt t="38977" x="1555750" y="2876550"/>
          <p14:tracePt t="38994" x="1555750" y="2857500"/>
          <p14:tracePt t="39010" x="1555750" y="2838450"/>
          <p14:tracePt t="39027" x="1555750" y="2832100"/>
          <p14:tracePt t="39044" x="1555750" y="2806700"/>
          <p14:tracePt t="39061" x="1555750" y="2794000"/>
          <p14:tracePt t="39077" x="1543050" y="2781300"/>
          <p14:tracePt t="39094" x="1543050" y="2774950"/>
          <p14:tracePt t="39110" x="1530350" y="2749550"/>
          <p14:tracePt t="39144" x="1517650" y="2730500"/>
          <p14:tracePt t="39160" x="1504950" y="2717800"/>
          <p14:tracePt t="39177" x="1504950" y="2711450"/>
          <p14:tracePt t="39194" x="1498600" y="2698750"/>
          <p14:tracePt t="39438" x="1498600" y="2705100"/>
          <p14:tracePt t="39454" x="1511300" y="2717800"/>
          <p14:tracePt t="39494" x="1517650" y="2717800"/>
          <p14:tracePt t="39594" x="1524000" y="2717800"/>
          <p14:tracePt t="39604" x="1524000" y="2724150"/>
          <p14:tracePt t="39610" x="1524000" y="2730500"/>
          <p14:tracePt t="39627" x="1530350" y="2762250"/>
          <p14:tracePt t="39643" x="1549400" y="2813050"/>
          <p14:tracePt t="39660" x="1562100" y="2825750"/>
          <p14:tracePt t="39677" x="1568450" y="2844800"/>
          <p14:tracePt t="39693" x="1574800" y="2851150"/>
          <p14:tracePt t="39710" x="1593850" y="2863850"/>
          <p14:tracePt t="39726" x="1606550" y="2876550"/>
          <p14:tracePt t="39743" x="1619250" y="2876550"/>
          <p14:tracePt t="39760" x="1670050" y="2876550"/>
          <p14:tracePt t="39776" x="1689100" y="2889250"/>
          <p14:tracePt t="39810" x="1701800" y="2889250"/>
          <p14:tracePt t="39827" x="1727200" y="2895600"/>
          <p14:tracePt t="39844" x="1739900" y="2895600"/>
          <p14:tracePt t="39860" x="1771650" y="2895600"/>
          <p14:tracePt t="39876" x="1797050" y="2901950"/>
          <p14:tracePt t="39893" x="1847850" y="2901950"/>
          <p14:tracePt t="39910" x="1873250" y="2901950"/>
          <p14:tracePt t="39927" x="1898650" y="2901950"/>
          <p14:tracePt t="39943" x="1917700" y="2901950"/>
          <p14:tracePt t="39960" x="1930400" y="2895600"/>
          <p14:tracePt t="39976" x="1930400" y="2889250"/>
          <p14:tracePt t="39993" x="1936750" y="2870200"/>
          <p14:tracePt t="40010" x="1943100" y="2844800"/>
          <p14:tracePt t="40027" x="1943100" y="2832100"/>
          <p14:tracePt t="40043" x="1943100" y="2819400"/>
          <p14:tracePt t="40060" x="1943100" y="2813050"/>
          <p14:tracePt t="40076" x="1930400" y="2794000"/>
          <p14:tracePt t="40093" x="1930400" y="2787650"/>
          <p14:tracePt t="40110" x="1905000" y="2768600"/>
          <p14:tracePt t="40126" x="1873250" y="2736850"/>
          <p14:tracePt t="40143" x="1866900" y="2730500"/>
          <p14:tracePt t="40160" x="1854200" y="2724150"/>
          <p14:tracePt t="40177" x="1847850" y="2724150"/>
          <p14:tracePt t="40193" x="1828800" y="2717800"/>
          <p14:tracePt t="40210" x="1803400" y="2698750"/>
          <p14:tracePt t="40226" x="1778000" y="2679700"/>
          <p14:tracePt t="40243" x="1758950" y="2679700"/>
          <p14:tracePt t="40259" x="1733550" y="2673350"/>
          <p14:tracePt t="40276" x="1720850" y="2673350"/>
          <p14:tracePt t="40293" x="1714500" y="2673350"/>
          <p14:tracePt t="40309" x="1708150" y="2673350"/>
          <p14:tracePt t="40326" x="1689100" y="2667000"/>
          <p14:tracePt t="40343" x="1676400" y="2667000"/>
          <p14:tracePt t="40359" x="1657350" y="2667000"/>
          <p14:tracePt t="40376" x="1651000" y="2667000"/>
          <p14:tracePt t="40393" x="1619250" y="2679700"/>
          <p14:tracePt t="40409" x="1600200" y="2711450"/>
          <p14:tracePt t="40426" x="1581150" y="2736850"/>
          <p14:tracePt t="40443" x="1555750" y="2768600"/>
          <p14:tracePt t="40459" x="1555750" y="2774950"/>
          <p14:tracePt t="40476" x="1555750" y="2781300"/>
          <p14:tracePt t="43177" x="1562100" y="2781300"/>
          <p14:tracePt t="43181" x="1568450" y="2781300"/>
          <p14:tracePt t="43201" x="1574800" y="2781300"/>
          <p14:tracePt t="43323" x="1581150" y="2781300"/>
          <p14:tracePt t="43445" x="1581150" y="2800350"/>
          <p14:tracePt t="43449" x="1581150" y="2806700"/>
          <p14:tracePt t="43459" x="1568450" y="2819400"/>
          <p14:tracePt t="43474" x="1562100" y="2825750"/>
          <p14:tracePt t="43490" x="1555750" y="2851150"/>
          <p14:tracePt t="43507" x="1555750" y="2863850"/>
          <p14:tracePt t="43524" x="1555750" y="2870200"/>
          <p14:tracePt t="43540" x="1555750" y="2895600"/>
          <p14:tracePt t="43557" x="1555750" y="2901950"/>
          <p14:tracePt t="43574" x="1562100" y="2914650"/>
          <p14:tracePt t="43590" x="1581150" y="2940050"/>
          <p14:tracePt t="43607" x="1631950" y="2971800"/>
          <p14:tracePt t="43624" x="1733550" y="3016250"/>
          <p14:tracePt t="43640" x="1803400" y="3035300"/>
          <p14:tracePt t="43657" x="1911350" y="3054350"/>
          <p14:tracePt t="43674" x="2019300" y="3073400"/>
          <p14:tracePt t="43690" x="2108200" y="3073400"/>
          <p14:tracePt t="43707" x="2146300" y="3073400"/>
          <p14:tracePt t="43724" x="2171700" y="3073400"/>
          <p14:tracePt t="43740" x="2184400" y="3073400"/>
          <p14:tracePt t="43757" x="2222500" y="3073400"/>
          <p14:tracePt t="43774" x="2273300" y="3073400"/>
          <p14:tracePt t="43790" x="2311400" y="3067050"/>
          <p14:tracePt t="43807" x="2349500" y="3060700"/>
          <p14:tracePt t="43824" x="2387600" y="3048000"/>
          <p14:tracePt t="43840" x="2432050" y="3035300"/>
          <p14:tracePt t="43857" x="2520950" y="3028950"/>
          <p14:tracePt t="43874" x="2622550" y="2997200"/>
          <p14:tracePt t="43890" x="2749550" y="2990850"/>
          <p14:tracePt t="43907" x="2825750" y="2978150"/>
          <p14:tracePt t="43924" x="2882900" y="2971800"/>
          <p14:tracePt t="43940" x="2965450" y="2946400"/>
          <p14:tracePt t="43957" x="3048000" y="2933700"/>
          <p14:tracePt t="43973" x="3194050" y="2921000"/>
          <p14:tracePt t="43990" x="3289300" y="2908300"/>
          <p14:tracePt t="44007" x="3333750" y="2901950"/>
          <p14:tracePt t="44023" x="3397250" y="2876550"/>
          <p14:tracePt t="44040" x="3486150" y="2851150"/>
          <p14:tracePt t="44057" x="3524250" y="2825750"/>
          <p14:tracePt t="44073" x="3568700" y="2806700"/>
          <p14:tracePt t="44090" x="3606800" y="2768600"/>
          <p14:tracePt t="44107" x="3632200" y="2755900"/>
          <p14:tracePt t="44123" x="3670300" y="2730500"/>
          <p14:tracePt t="44140" x="3702050" y="2673350"/>
          <p14:tracePt t="44157" x="3721100" y="2641600"/>
          <p14:tracePt t="44173" x="3740150" y="2597150"/>
          <p14:tracePt t="44190" x="3746500" y="2571750"/>
          <p14:tracePt t="44207" x="3752850" y="2533650"/>
          <p14:tracePt t="44223" x="3752850" y="2489200"/>
          <p14:tracePt t="44240" x="3752850" y="2451100"/>
          <p14:tracePt t="44257" x="3752850" y="2406650"/>
          <p14:tracePt t="44273" x="3746500" y="2381250"/>
          <p14:tracePt t="44290" x="3740150" y="2374900"/>
          <p14:tracePt t="44307" x="3689350" y="2324100"/>
          <p14:tracePt t="44323" x="3581400" y="2273300"/>
          <p14:tracePt t="44340" x="3486150" y="2228850"/>
          <p14:tracePt t="44357" x="3416300" y="2178050"/>
          <p14:tracePt t="44373" x="3314700" y="2108200"/>
          <p14:tracePt t="44390" x="3232150" y="2070100"/>
          <p14:tracePt t="44406" x="3181350" y="2063750"/>
          <p14:tracePt t="44423" x="3092450" y="2044700"/>
          <p14:tracePt t="44440" x="3028950" y="2044700"/>
          <p14:tracePt t="44456" x="2901950" y="2044700"/>
          <p14:tracePt t="44473" x="2794000" y="2044700"/>
          <p14:tracePt t="44490" x="2749550" y="2044700"/>
          <p14:tracePt t="44506" x="2641600" y="2044700"/>
          <p14:tracePt t="44523" x="2501900" y="2082800"/>
          <p14:tracePt t="44540" x="2393950" y="2101850"/>
          <p14:tracePt t="44556" x="2317750" y="2127250"/>
          <p14:tracePt t="44573" x="2216150" y="2159000"/>
          <p14:tracePt t="44590" x="2139950" y="2203450"/>
          <p14:tracePt t="44606" x="2089150" y="2235200"/>
          <p14:tracePt t="44623" x="2012950" y="2279650"/>
          <p14:tracePt t="44640" x="1949450" y="2343150"/>
          <p14:tracePt t="44656" x="1873250" y="2413000"/>
          <p14:tracePt t="44673" x="1854200" y="2457450"/>
          <p14:tracePt t="44690" x="1841500" y="2470150"/>
          <p14:tracePt t="50022" x="1816100" y="2476500"/>
          <p14:tracePt t="50042" x="1816100" y="2489200"/>
          <p14:tracePt t="50052" x="1816100" y="2501900"/>
          <p14:tracePt t="50068" x="1816100" y="2514600"/>
          <p14:tracePt t="50083" x="1816100" y="2527300"/>
          <p14:tracePt t="50108" x="1816100" y="2533650"/>
          <p14:tracePt t="50112" x="1809750" y="2540000"/>
          <p14:tracePt t="50144" x="1809750" y="2546350"/>
          <p14:tracePt t="50164" x="1803400" y="2552700"/>
          <p14:tracePt t="50168" x="1797050" y="2552700"/>
          <p14:tracePt t="50188" x="1771650" y="2559050"/>
          <p14:tracePt t="50214" x="1765300" y="2565400"/>
          <p14:tracePt t="50228" x="1758950" y="2565400"/>
          <p14:tracePt t="50238" x="1752600" y="2565400"/>
          <p14:tracePt t="50254" x="1739900" y="2565400"/>
          <p14:tracePt t="50264" x="1727200" y="2565400"/>
          <p14:tracePt t="50274" x="1720850" y="2565400"/>
          <p14:tracePt t="50286" x="1714500" y="2565400"/>
          <p14:tracePt t="50303" x="1701800" y="2565400"/>
          <p14:tracePt t="50319" x="1695450" y="2565400"/>
          <p14:tracePt t="50360" x="1689100" y="2565400"/>
          <p14:tracePt t="50396" x="1682750" y="2565400"/>
          <p14:tracePt t="50416" x="1676400" y="2565400"/>
          <p14:tracePt t="50426" x="1670050" y="2565400"/>
          <p14:tracePt t="50430" x="1663700" y="2565400"/>
          <p14:tracePt t="50440" x="1657350" y="2565400"/>
          <p14:tracePt t="50452" x="1644650" y="2565400"/>
          <p14:tracePt t="50472" x="1631950" y="2565400"/>
          <p14:tracePt t="50485" x="1625600" y="2565400"/>
          <p14:tracePt t="50512" x="1619250" y="2565400"/>
          <p14:tracePt t="50519" x="1612900" y="2565400"/>
          <p14:tracePt t="50535" x="1600200" y="2565400"/>
          <p14:tracePt t="50552" x="1581150" y="2565400"/>
          <p14:tracePt t="50569" x="1568450" y="2565400"/>
          <p14:tracePt t="50585" x="1562100" y="2565400"/>
          <p14:tracePt t="50602" x="1549400" y="2571750"/>
          <p14:tracePt t="50619" x="1543050" y="2571750"/>
          <p14:tracePt t="50635" x="1530350" y="2571750"/>
          <p14:tracePt t="50652" x="1517650" y="2571750"/>
          <p14:tracePt t="50669" x="1498600" y="2571750"/>
          <p14:tracePt t="50685" x="1492250" y="2571750"/>
          <p14:tracePt t="50702" x="1466850" y="2571750"/>
          <p14:tracePt t="50719" x="1441450" y="2571750"/>
          <p14:tracePt t="50735" x="1428750" y="2571750"/>
          <p14:tracePt t="50752" x="1422400" y="2571750"/>
          <p14:tracePt t="50769" x="1409700" y="2571750"/>
          <p14:tracePt t="50785" x="1403350" y="2565400"/>
          <p14:tracePt t="50890" x="1403350" y="2559050"/>
          <p14:tracePt t="50904" x="1409700" y="2546350"/>
          <p14:tracePt t="50914" x="1416050" y="2546350"/>
          <p14:tracePt t="50920" x="1422400" y="2546350"/>
          <p14:tracePt t="50935" x="1428750" y="2546350"/>
          <p14:tracePt t="50952" x="1441450" y="2540000"/>
          <p14:tracePt t="50968" x="1473200" y="2527300"/>
          <p14:tracePt t="50985" x="1504950" y="2527300"/>
          <p14:tracePt t="51002" x="1562100" y="2527300"/>
          <p14:tracePt t="51018" x="1625600" y="2520950"/>
          <p14:tracePt t="51035" x="1651000" y="2514600"/>
          <p14:tracePt t="51052" x="1714500" y="2514600"/>
          <p14:tracePt t="51068" x="1797050" y="2489200"/>
          <p14:tracePt t="51085" x="1835150" y="2489200"/>
          <p14:tracePt t="51102" x="1866900" y="2482850"/>
          <p14:tracePt t="51118" x="1905000" y="2482850"/>
          <p14:tracePt t="51135" x="1962150" y="2482850"/>
          <p14:tracePt t="51152" x="1993900" y="2482850"/>
          <p14:tracePt t="51168" x="2070100" y="2482850"/>
          <p14:tracePt t="51185" x="2146300" y="2482850"/>
          <p14:tracePt t="51202" x="2228850" y="2470150"/>
          <p14:tracePt t="51218" x="2286000" y="2463800"/>
          <p14:tracePt t="51235" x="2311400" y="2451100"/>
          <p14:tracePt t="51252" x="2355850" y="2451100"/>
          <p14:tracePt t="51268" x="2400300" y="2438400"/>
          <p14:tracePt t="51285" x="2419350" y="2438400"/>
          <p14:tracePt t="51302" x="2438400" y="2438400"/>
          <p14:tracePt t="51318" x="2476500" y="2438400"/>
          <p14:tracePt t="51335" x="2514600" y="2444750"/>
          <p14:tracePt t="51352" x="2559050" y="2463800"/>
          <p14:tracePt t="51368" x="2590800" y="2470150"/>
          <p14:tracePt t="51385" x="2641600" y="2476500"/>
          <p14:tracePt t="51402" x="2692400" y="2476500"/>
          <p14:tracePt t="51419" x="2724150" y="2489200"/>
          <p14:tracePt t="51435" x="2768600" y="2495550"/>
          <p14:tracePt t="51452" x="2800350" y="2495550"/>
          <p14:tracePt t="51468" x="2832100" y="2495550"/>
          <p14:tracePt t="51485" x="2857500" y="2508250"/>
          <p14:tracePt t="51501" x="2870200" y="2508250"/>
          <p14:tracePt t="51518" x="2876550" y="2508250"/>
          <p14:tracePt t="51535" x="2895600" y="2514600"/>
          <p14:tracePt t="51551" x="2914650" y="2520950"/>
          <p14:tracePt t="51568" x="2952750" y="2540000"/>
          <p14:tracePt t="51585" x="2959100" y="2540000"/>
          <p14:tracePt t="51601" x="2965450" y="2540000"/>
          <p14:tracePt t="51618" x="2971800" y="2540000"/>
          <p14:tracePt t="51635" x="2984500" y="2540000"/>
          <p14:tracePt t="51651" x="3003550" y="2540000"/>
          <p14:tracePt t="51668" x="3054350" y="2540000"/>
          <p14:tracePt t="51685" x="3155950" y="2540000"/>
          <p14:tracePt t="51701" x="3206750" y="2546350"/>
          <p14:tracePt t="51718" x="3244850" y="2546350"/>
          <p14:tracePt t="51735" x="3276600" y="2546350"/>
          <p14:tracePt t="51751" x="3295650" y="2546350"/>
          <p14:tracePt t="51768" x="3308350" y="2546350"/>
          <p14:tracePt t="51785" x="3327400" y="2546350"/>
          <p14:tracePt t="51801" x="3352800" y="2546350"/>
          <p14:tracePt t="51818" x="3359150" y="2546350"/>
          <p14:tracePt t="51851" x="3365500" y="2546350"/>
          <p14:tracePt t="52136" x="3371850" y="2552700"/>
          <p14:tracePt t="52161" x="3371850" y="2559050"/>
          <p14:tracePt t="52171" x="3365500" y="2559050"/>
          <p14:tracePt t="52181" x="3359150" y="2559050"/>
          <p14:tracePt t="52187" x="3352800" y="2559050"/>
          <p14:tracePt t="52201" x="3346450" y="2559050"/>
          <p14:tracePt t="52218" x="3327400" y="2559050"/>
          <p14:tracePt t="52234" x="3314700" y="2559050"/>
          <p14:tracePt t="52251" x="3308350" y="2559050"/>
          <p14:tracePt t="52268" x="3289300" y="2559050"/>
          <p14:tracePt t="52301" x="3263900" y="2559050"/>
          <p14:tracePt t="52318" x="3244850" y="2565400"/>
          <p14:tracePt t="52334" x="3213100" y="2597150"/>
          <p14:tracePt t="52351" x="3200400" y="2603500"/>
          <p14:tracePt t="52367" x="3187700" y="2616200"/>
          <p14:tracePt t="52384" x="3168650" y="2628900"/>
          <p14:tracePt t="52401" x="3168650" y="2635250"/>
          <p14:tracePt t="52417" x="3162300" y="2641600"/>
          <p14:tracePt t="52434" x="3149600" y="2647950"/>
          <p14:tracePt t="52451" x="3149600" y="2660650"/>
          <p14:tracePt t="52467" x="3143250" y="2673350"/>
          <p14:tracePt t="52484" x="3136900" y="2686050"/>
          <p14:tracePt t="52501" x="3130550" y="2705100"/>
          <p14:tracePt t="52517" x="3117850" y="2717800"/>
          <p14:tracePt t="52534" x="3105150" y="2730500"/>
          <p14:tracePt t="52551" x="3098800" y="2736850"/>
          <p14:tracePt t="52567" x="3086100" y="2743200"/>
          <p14:tracePt t="52584" x="3079750" y="2743200"/>
          <p14:tracePt t="52601" x="3060700" y="2743200"/>
          <p14:tracePt t="52617" x="3041650" y="2743200"/>
          <p14:tracePt t="52634" x="3016250" y="2743200"/>
          <p14:tracePt t="52651" x="2978150" y="2743200"/>
          <p14:tracePt t="52667" x="2946400" y="2736850"/>
          <p14:tracePt t="52684" x="2908300" y="2736850"/>
          <p14:tracePt t="52701" x="2882900" y="2730500"/>
          <p14:tracePt t="52717" x="2863850" y="2730500"/>
          <p14:tracePt t="52734" x="2851150" y="2730500"/>
          <p14:tracePt t="52751" x="2844800" y="2730500"/>
          <p14:tracePt t="52784" x="2838450" y="2730500"/>
          <p14:tracePt t="52800" x="2825750" y="2711450"/>
          <p14:tracePt t="52817" x="2800350" y="2705100"/>
          <p14:tracePt t="52834" x="2781300" y="2692400"/>
          <p14:tracePt t="52850" x="2762250" y="2679700"/>
          <p14:tracePt t="52867" x="2628900" y="2609850"/>
          <p14:tracePt t="52884" x="2559050" y="2571750"/>
          <p14:tracePt t="52900" x="2451100" y="2508250"/>
          <p14:tracePt t="52917" x="2374900" y="2476500"/>
          <p14:tracePt t="52934" x="2311400" y="2438400"/>
          <p14:tracePt t="52950" x="2292350" y="2425700"/>
          <p14:tracePt t="52967" x="2292350" y="2419350"/>
          <p14:tracePt t="52984" x="2273300" y="2406650"/>
          <p14:tracePt t="53000" x="2241550" y="2381250"/>
          <p14:tracePt t="53017" x="2184400" y="2324100"/>
          <p14:tracePt t="53034" x="2101850" y="2279650"/>
          <p14:tracePt t="53034" x="2076450" y="2266950"/>
          <p14:tracePt t="53050" x="2038350" y="2254250"/>
          <p14:tracePt t="53067" x="1955800" y="2235200"/>
          <p14:tracePt t="53084" x="1892300" y="2222500"/>
          <p14:tracePt t="53100" x="1809750" y="2216150"/>
          <p14:tracePt t="53117" x="1752600" y="2216150"/>
          <p14:tracePt t="53134" x="1720850" y="2216150"/>
          <p14:tracePt t="53150" x="1625600" y="2254250"/>
          <p14:tracePt t="53167" x="1587500" y="2260600"/>
          <p14:tracePt t="53184" x="1536700" y="2292350"/>
          <p14:tracePt t="53200" x="1492250" y="2298700"/>
          <p14:tracePt t="53217" x="1435100" y="2311400"/>
          <p14:tracePt t="53234" x="1409700" y="2317750"/>
          <p14:tracePt t="53250" x="1397000" y="2330450"/>
          <p14:tracePt t="53267" x="1377950" y="2349500"/>
          <p14:tracePt t="53284" x="1365250" y="2349500"/>
          <p14:tracePt t="53300" x="1333500" y="2368550"/>
          <p14:tracePt t="53317" x="1314450" y="2381250"/>
          <p14:tracePt t="53333" x="1282700" y="2393950"/>
          <p14:tracePt t="53350" x="1250950" y="2413000"/>
          <p14:tracePt t="53367" x="1212850" y="2432050"/>
          <p14:tracePt t="53383" x="1200150" y="2438400"/>
          <p14:tracePt t="53400" x="1187450" y="2457450"/>
          <p14:tracePt t="53417" x="1143000" y="2489200"/>
          <p14:tracePt t="53434" x="1136650" y="2495550"/>
          <p14:tracePt t="53450" x="1130300" y="2501900"/>
          <p14:tracePt t="53467" x="1117600" y="2533650"/>
          <p14:tracePt t="53483" x="1117600" y="2546350"/>
          <p14:tracePt t="53500" x="1111250" y="2578100"/>
          <p14:tracePt t="53517" x="1104900" y="2584450"/>
          <p14:tracePt t="53533" x="1104900" y="2597150"/>
          <p14:tracePt t="53550" x="1104900" y="2628900"/>
          <p14:tracePt t="53567" x="1104900" y="2647950"/>
          <p14:tracePt t="53583" x="1104900" y="2660650"/>
          <p14:tracePt t="53600" x="1104900" y="2673350"/>
          <p14:tracePt t="53633" x="1104900" y="2686050"/>
          <p14:tracePt t="53650" x="1104900" y="2717800"/>
          <p14:tracePt t="53667" x="1123950" y="2755900"/>
          <p14:tracePt t="53683" x="1136650" y="2794000"/>
          <p14:tracePt t="53700" x="1136650" y="2800350"/>
          <p14:tracePt t="53716" x="1174750" y="2838450"/>
          <p14:tracePt t="53750" x="1181100" y="2844800"/>
          <p14:tracePt t="53766" x="1187450" y="2857500"/>
          <p14:tracePt t="53783" x="1193800" y="2857500"/>
          <p14:tracePt t="53800" x="1206500" y="2876550"/>
          <p14:tracePt t="53816" x="1212850" y="2882900"/>
          <p14:tracePt t="53833" x="1231900" y="2901950"/>
          <p14:tracePt t="53850" x="1270000" y="2914650"/>
          <p14:tracePt t="53867" x="1295400" y="2927350"/>
          <p14:tracePt t="53883" x="1320800" y="2933700"/>
          <p14:tracePt t="53900" x="1339850" y="2946400"/>
          <p14:tracePt t="53917" x="1365250" y="2946400"/>
          <p14:tracePt t="53933" x="1377950" y="2946400"/>
          <p14:tracePt t="53950" x="1390650" y="2952750"/>
          <p14:tracePt t="53966" x="1409700" y="2959100"/>
          <p14:tracePt t="53983" x="1435100" y="2959100"/>
          <p14:tracePt t="54000" x="1460500" y="2971800"/>
          <p14:tracePt t="54016" x="1485900" y="2971800"/>
          <p14:tracePt t="54033" x="1517650" y="2971800"/>
          <p14:tracePt t="54050" x="1530350" y="2971800"/>
          <p14:tracePt t="54066" x="1549400" y="2971800"/>
          <p14:tracePt t="54083" x="1568450" y="2971800"/>
          <p14:tracePt t="54100" x="1574800" y="2971800"/>
          <p14:tracePt t="54116" x="1606550" y="2971800"/>
          <p14:tracePt t="54133" x="1657350" y="2971800"/>
          <p14:tracePt t="54150" x="1676400" y="2971800"/>
          <p14:tracePt t="54166" x="1714500" y="2971800"/>
          <p14:tracePt t="54183" x="1733550" y="2971800"/>
          <p14:tracePt t="54199" x="1790700" y="2965450"/>
          <p14:tracePt t="54216" x="1803400" y="2952750"/>
          <p14:tracePt t="54233" x="1835150" y="2940050"/>
          <p14:tracePt t="54249" x="1860550" y="2927350"/>
          <p14:tracePt t="54266" x="1911350" y="2882900"/>
          <p14:tracePt t="54283" x="1930400" y="2863850"/>
          <p14:tracePt t="54299" x="1987550" y="2838450"/>
          <p14:tracePt t="54316" x="2006600" y="2825750"/>
          <p14:tracePt t="54333" x="2019300" y="2819400"/>
          <p14:tracePt t="54349" x="2032000" y="2806700"/>
          <p14:tracePt t="54366" x="2057400" y="2774950"/>
          <p14:tracePt t="54383" x="2063750" y="2768600"/>
          <p14:tracePt t="54399" x="2089150" y="2717800"/>
          <p14:tracePt t="54416" x="2108200" y="2673350"/>
          <p14:tracePt t="54433" x="2120900" y="2603500"/>
          <p14:tracePt t="54449" x="2120900" y="2565400"/>
          <p14:tracePt t="54466" x="2120900" y="2552700"/>
          <p14:tracePt t="54483" x="2120900" y="2489200"/>
          <p14:tracePt t="54499" x="2120900" y="2470150"/>
          <p14:tracePt t="54516" x="2101850" y="2432050"/>
          <p14:tracePt t="54533" x="2076450" y="2406650"/>
          <p14:tracePt t="54549" x="2044700" y="2368550"/>
          <p14:tracePt t="54566" x="2019300" y="2349500"/>
          <p14:tracePt t="54583" x="1993900" y="2343150"/>
          <p14:tracePt t="54599" x="1955800" y="2330450"/>
          <p14:tracePt t="54616" x="1885950" y="2305050"/>
          <p14:tracePt t="54633" x="1847850" y="2279650"/>
          <p14:tracePt t="54649" x="1816100" y="2260600"/>
          <p14:tracePt t="54666" x="1797050" y="2260600"/>
          <p14:tracePt t="54683" x="1765300" y="2254250"/>
          <p14:tracePt t="54699" x="1752600" y="2254250"/>
          <p14:tracePt t="54716" x="1708150" y="2254250"/>
          <p14:tracePt t="54732" x="1651000" y="2260600"/>
          <p14:tracePt t="54749" x="1536700" y="2273300"/>
          <p14:tracePt t="54766" x="1479550" y="2292350"/>
          <p14:tracePt t="54782" x="1428750" y="2317750"/>
          <p14:tracePt t="54799" x="1384300" y="2336800"/>
          <p14:tracePt t="54816" x="1333500" y="2355850"/>
          <p14:tracePt t="54833" x="1308100" y="2381250"/>
          <p14:tracePt t="54849" x="1295400" y="2393950"/>
          <p14:tracePt t="54866" x="1276350" y="2419350"/>
          <p14:tracePt t="54882" x="1263650" y="2432050"/>
          <p14:tracePt t="54899" x="1231900" y="2470150"/>
          <p14:tracePt t="54916" x="1212850" y="2482850"/>
          <p14:tracePt t="54932" x="1206500" y="2489200"/>
          <p14:tracePt t="54949" x="1200150" y="2501900"/>
          <p14:tracePt t="54966" x="1181100" y="2540000"/>
          <p14:tracePt t="54982" x="1143000" y="2584450"/>
          <p14:tracePt t="54999" x="1136650" y="2603500"/>
          <p14:tracePt t="55016" x="1123950" y="2635250"/>
          <p14:tracePt t="55033" x="1117600" y="2654300"/>
          <p14:tracePt t="55049" x="1117600" y="2686050"/>
          <p14:tracePt t="55066" x="1117600" y="2705100"/>
          <p14:tracePt t="55082" x="1117600" y="2755900"/>
          <p14:tracePt t="55099" x="1117600" y="2800350"/>
          <p14:tracePt t="55115" x="1117600" y="2876550"/>
          <p14:tracePt t="55132" x="1117600" y="2908300"/>
          <p14:tracePt t="55149" x="1123950" y="2927350"/>
          <p14:tracePt t="55165" x="1130300" y="2933700"/>
          <p14:tracePt t="55182" x="1136650" y="2940050"/>
          <p14:tracePt t="55199" x="1149350" y="2952750"/>
          <p14:tracePt t="55215" x="1162050" y="2978150"/>
          <p14:tracePt t="55232" x="1174750" y="2990850"/>
          <p14:tracePt t="55249" x="1219200" y="3035300"/>
          <p14:tracePt t="55265" x="1225550" y="3041650"/>
          <p14:tracePt t="55282" x="1238250" y="3048000"/>
          <p14:tracePt t="55299" x="1257300" y="3054350"/>
          <p14:tracePt t="55315" x="1295400" y="3067050"/>
          <p14:tracePt t="55332" x="1352550" y="3073400"/>
          <p14:tracePt t="55349" x="1390650" y="3086100"/>
          <p14:tracePt t="55365" x="1435100" y="3092450"/>
          <p14:tracePt t="55382" x="1479550" y="3092450"/>
          <p14:tracePt t="55399" x="1498600" y="3092450"/>
          <p14:tracePt t="55432" x="1504950" y="3092450"/>
          <p14:tracePt t="55449" x="1517650" y="3098800"/>
          <p14:tracePt t="55465" x="1543050" y="3105150"/>
          <p14:tracePt t="55499" x="1549400" y="3105150"/>
          <p14:tracePt t="55516" x="1555750" y="3105150"/>
          <p14:tracePt t="55532" x="1568450" y="3105150"/>
          <p14:tracePt t="55549" x="1581150" y="3105150"/>
          <p14:tracePt t="55565" x="1606550" y="3105150"/>
          <p14:tracePt t="55582" x="1631950" y="3098800"/>
          <p14:tracePt t="55599" x="1663700" y="3067050"/>
          <p14:tracePt t="55616" x="1682750" y="3054350"/>
          <p14:tracePt t="55632" x="1701800" y="3041650"/>
          <p14:tracePt t="55649" x="1727200" y="3028950"/>
          <p14:tracePt t="55665" x="1746250" y="3003550"/>
          <p14:tracePt t="55682" x="1771650" y="2978150"/>
          <p14:tracePt t="55698" x="1816100" y="2959100"/>
          <p14:tracePt t="55715" x="1828800" y="2952750"/>
          <p14:tracePt t="55732" x="1841500" y="2933700"/>
          <p14:tracePt t="55748" x="1847850" y="2933700"/>
          <p14:tracePt t="57553" x="1847850" y="2940050"/>
          <p14:tracePt t="57563" x="1847850" y="2946400"/>
          <p14:tracePt t="57583" x="1847850" y="2952750"/>
          <p14:tracePt t="57603" x="1847850" y="2959100"/>
          <p14:tracePt t="58027" x="1847850" y="2965450"/>
          <p14:tracePt t="58033" x="1847850" y="2971800"/>
          <p14:tracePt t="58043" x="1847850" y="2978150"/>
          <p14:tracePt t="58249" x="1847850" y="2984500"/>
          <p14:tracePt t="58487" x="1847850" y="2990850"/>
          <p14:tracePt t="58879" x="1847850" y="2997200"/>
          <p14:tracePt t="58885" x="1847850" y="3003550"/>
          <p14:tracePt t="58901" x="1847850" y="3016250"/>
          <p14:tracePt t="58913" x="1847850" y="3022600"/>
          <p14:tracePt t="58930" x="1835150" y="3041650"/>
          <p14:tracePt t="58946" x="1816100" y="3086100"/>
          <p14:tracePt t="58963" x="1803400" y="3124200"/>
          <p14:tracePt t="58980" x="1790700" y="3162300"/>
          <p14:tracePt t="58996" x="1778000" y="3194050"/>
          <p14:tracePt t="59013" x="1771650" y="3219450"/>
          <p14:tracePt t="59029" x="1771650" y="3238500"/>
          <p14:tracePt t="59046" x="1771650" y="3276600"/>
          <p14:tracePt t="59063" x="1765300" y="3321050"/>
          <p14:tracePt t="59079" x="1765300" y="3403600"/>
          <p14:tracePt t="59096" x="1758950" y="3460750"/>
          <p14:tracePt t="59113" x="1758950" y="3505200"/>
          <p14:tracePt t="59129" x="1752600" y="3568700"/>
          <p14:tracePt t="59146" x="1752600" y="3625850"/>
          <p14:tracePt t="59163" x="1752600" y="3702050"/>
          <p14:tracePt t="59179" x="1752600" y="3759200"/>
          <p14:tracePt t="59196" x="1752600" y="3771900"/>
          <p14:tracePt t="59213" x="1752600" y="3797300"/>
          <p14:tracePt t="59229" x="1752600" y="3835400"/>
          <p14:tracePt t="59246" x="1758950" y="3854450"/>
          <p14:tracePt t="59263" x="1765300" y="3892550"/>
          <p14:tracePt t="59280" x="1778000" y="3937000"/>
          <p14:tracePt t="59296" x="1790700" y="3975100"/>
          <p14:tracePt t="59313" x="1790700" y="4000500"/>
          <p14:tracePt t="59329" x="1797050" y="4044950"/>
          <p14:tracePt t="59346" x="1816100" y="4070350"/>
          <p14:tracePt t="59363" x="1828800" y="4108450"/>
          <p14:tracePt t="59379" x="1835150" y="4133850"/>
          <p14:tracePt t="59396" x="1835150" y="4140200"/>
          <p14:tracePt t="59412" x="1835150" y="4146550"/>
          <p14:tracePt t="59429" x="1835150" y="4152900"/>
          <p14:tracePt t="59462" x="1847850" y="4197350"/>
          <p14:tracePt t="59479" x="1847850" y="4216400"/>
          <p14:tracePt t="59496" x="1866900" y="4318000"/>
          <p14:tracePt t="59512" x="1866900" y="4330700"/>
          <p14:tracePt t="59529" x="1866900" y="4356100"/>
          <p14:tracePt t="59546" x="1866900" y="4368800"/>
          <p14:tracePt t="59562" x="1866900" y="4375150"/>
          <p14:tracePt t="60051" x="1866900" y="4381500"/>
          <p14:tracePt t="60061" x="1866900" y="4400550"/>
          <p14:tracePt t="60065" x="1866900" y="4406900"/>
          <p14:tracePt t="60079" x="1866900" y="4438650"/>
          <p14:tracePt t="60095" x="1866900" y="4483100"/>
          <p14:tracePt t="60112" x="1866900" y="4514850"/>
          <p14:tracePt t="60129" x="1866900" y="4546600"/>
          <p14:tracePt t="60145" x="1860550" y="4610100"/>
          <p14:tracePt t="60162" x="1860550" y="4635500"/>
          <p14:tracePt t="60179" x="1860550" y="4648200"/>
          <p14:tracePt t="60195" x="1860550" y="4660900"/>
          <p14:tracePt t="60212" x="1854200" y="4692650"/>
          <p14:tracePt t="60229" x="1841500" y="4724400"/>
          <p14:tracePt t="60245" x="1835150" y="4756150"/>
          <p14:tracePt t="60262" x="1822450" y="4819650"/>
          <p14:tracePt t="60278" x="1790700" y="4883150"/>
          <p14:tracePt t="60295" x="1778000" y="4940300"/>
          <p14:tracePt t="60312" x="1758950" y="5003800"/>
          <p14:tracePt t="60328" x="1752600" y="5067300"/>
          <p14:tracePt t="60345" x="1746250" y="5105400"/>
          <p14:tracePt t="60362" x="1746250" y="5124450"/>
          <p14:tracePt t="60379" x="1746250" y="5130800"/>
          <p14:tracePt t="60395" x="1746250" y="5137150"/>
          <p14:tracePt t="60459" x="1739900" y="5143500"/>
          <p14:tracePt t="60479" x="1733550" y="5149850"/>
          <p14:tracePt t="60499" x="1733550" y="5156200"/>
          <p14:tracePt t="60515" x="1727200" y="5162550"/>
          <p14:tracePt t="60519" x="1720850" y="5175250"/>
          <p14:tracePt t="60528" x="1708150" y="5181600"/>
          <p14:tracePt t="60546" x="1689100" y="5207000"/>
          <p14:tracePt t="60562" x="1657350" y="5226050"/>
          <p14:tracePt t="60578" x="1638300" y="5232400"/>
          <p14:tracePt t="60595" x="1606550" y="5232400"/>
          <p14:tracePt t="60612" x="1581150" y="5238750"/>
          <p14:tracePt t="60628" x="1568450" y="5245100"/>
          <p14:tracePt t="60662" x="1555750" y="5251450"/>
          <p14:tracePt t="60695" x="1549400" y="5257800"/>
          <p14:tracePt t="60711" x="1536700" y="5264150"/>
          <p14:tracePt t="60728" x="1530350" y="5270500"/>
          <p14:tracePt t="60745" x="1517650" y="5276850"/>
          <p14:tracePt t="60761" x="1511300" y="5295900"/>
          <p14:tracePt t="60778" x="1504950" y="5302250"/>
          <p14:tracePt t="60795" x="1504950" y="5321300"/>
          <p14:tracePt t="60811" x="1498600" y="5340350"/>
          <p14:tracePt t="60828" x="1492250" y="5365750"/>
          <p14:tracePt t="60845" x="1492250" y="5391150"/>
          <p14:tracePt t="60862" x="1492250" y="5410200"/>
          <p14:tracePt t="60878" x="1485900" y="5448300"/>
          <p14:tracePt t="60895" x="1485900" y="5461000"/>
          <p14:tracePt t="60911" x="1485900" y="5486400"/>
          <p14:tracePt t="60928" x="1485900" y="5505450"/>
          <p14:tracePt t="60945" x="1485900" y="5511800"/>
          <p14:tracePt t="60961" x="1485900" y="5530850"/>
          <p14:tracePt t="60978" x="1485900" y="5549900"/>
          <p14:tracePt t="60995" x="1485900" y="5581650"/>
          <p14:tracePt t="61011" x="1485900" y="5588000"/>
          <p14:tracePt t="61028" x="1485900" y="5594350"/>
          <p14:tracePt t="61266" x="1492250" y="5594350"/>
          <p14:tracePt t="61292" x="1492250" y="5588000"/>
          <p14:tracePt t="61308" x="1492250" y="5581650"/>
          <p14:tracePt t="61312" x="1492250" y="5575300"/>
          <p14:tracePt t="61321" x="1492250" y="5568950"/>
          <p14:tracePt t="61328" x="1492250" y="5562600"/>
          <p14:tracePt t="61348" x="1492250" y="5549900"/>
          <p14:tracePt t="61362" x="1492250" y="5537200"/>
          <p14:tracePt t="61378" x="1492250" y="5524500"/>
          <p14:tracePt t="61394" x="1492250" y="5480050"/>
          <p14:tracePt t="61411" x="1498600" y="5454650"/>
          <p14:tracePt t="61428" x="1504950" y="5435600"/>
          <p14:tracePt t="61444" x="1549400" y="5384800"/>
          <p14:tracePt t="61461" x="1549400" y="5372100"/>
          <p14:tracePt t="61478" x="1587500" y="5346700"/>
          <p14:tracePt t="61494" x="1612900" y="5321300"/>
          <p14:tracePt t="61511" x="1644650" y="5308600"/>
          <p14:tracePt t="61528" x="1746250" y="5289550"/>
          <p14:tracePt t="61544" x="1790700" y="5289550"/>
          <p14:tracePt t="61561" x="1873250" y="5289550"/>
          <p14:tracePt t="61578" x="1917700" y="5289550"/>
          <p14:tracePt t="61595" x="1968500" y="5276850"/>
          <p14:tracePt t="61611" x="2012950" y="5264150"/>
          <p14:tracePt t="61628" x="2025650" y="5257800"/>
          <p14:tracePt t="61644" x="2076450" y="5245100"/>
          <p14:tracePt t="61661" x="2120900" y="5238750"/>
          <p14:tracePt t="61677" x="2209800" y="5219700"/>
          <p14:tracePt t="61694" x="2292350" y="5219700"/>
          <p14:tracePt t="61711" x="2349500" y="5207000"/>
          <p14:tracePt t="61727" x="2425700" y="5194300"/>
          <p14:tracePt t="61744" x="2476500" y="5187950"/>
          <p14:tracePt t="61761" x="2520950" y="5175250"/>
          <p14:tracePt t="61777" x="2520950" y="5162550"/>
          <p14:tracePt t="61811" x="2527300" y="5156200"/>
          <p14:tracePt t="61827" x="2540000" y="5137150"/>
          <p14:tracePt t="61861" x="2540000" y="5130800"/>
          <p14:tracePt t="61923" x="2540000" y="5118100"/>
          <p14:tracePt t="61952" x="2540000" y="5105400"/>
          <p14:tracePt t="62038" x="2540000" y="5099050"/>
          <p14:tracePt t="62068" x="2533650" y="5092700"/>
          <p14:tracePt t="62084" x="2527300" y="5086350"/>
          <p14:tracePt t="62094" x="2520950" y="5086350"/>
          <p14:tracePt t="62104" x="2508250" y="5086350"/>
          <p14:tracePt t="62194" x="2501900" y="5080000"/>
          <p14:tracePt t="62240" x="2495550" y="5073650"/>
          <p14:tracePt t="62250" x="2489200" y="5067300"/>
          <p14:tracePt t="62276" x="2482850" y="5060950"/>
          <p14:tracePt t="62280" x="2476500" y="5054600"/>
          <p14:tracePt t="62362" x="2470150" y="5054600"/>
          <p14:tracePt t="62366" x="2463800" y="5048250"/>
          <p14:tracePt t="62382" x="2457450" y="5035550"/>
          <p14:tracePt t="62658" x="2463800" y="5035550"/>
          <p14:tracePt t="62664" x="2470150" y="5035550"/>
          <p14:tracePt t="62674" x="2489200" y="5035550"/>
          <p14:tracePt t="62678" x="2495550" y="5035550"/>
          <p14:tracePt t="62693" x="2501900" y="5035550"/>
          <p14:tracePt t="62710" x="2533650" y="5035550"/>
          <p14:tracePt t="62727" x="2546350" y="5035550"/>
          <p14:tracePt t="62743" x="2559050" y="5035550"/>
          <p14:tracePt t="62760" x="2571750" y="5035550"/>
          <p14:tracePt t="62777" x="2590800" y="5035550"/>
          <p14:tracePt t="62793" x="2635250" y="5035550"/>
          <p14:tracePt t="62810" x="2647950" y="5035550"/>
          <p14:tracePt t="62827" x="2654300" y="5035550"/>
          <p14:tracePt t="62860" x="2667000" y="5035550"/>
          <p14:tracePt t="62877" x="2705100" y="5035550"/>
          <p14:tracePt t="62894" x="2724150" y="5035550"/>
          <p14:tracePt t="62910" x="2749550" y="5035550"/>
          <p14:tracePt t="62927" x="2762250" y="5029200"/>
          <p14:tracePt t="62972" x="2768600" y="5022850"/>
          <p14:tracePt t="63108" x="2774950" y="5022850"/>
          <p14:tracePt t="63112" x="2787650" y="5022850"/>
          <p14:tracePt t="63118" x="2800350" y="5022850"/>
          <p14:tracePt t="63132" x="2819400" y="5035550"/>
          <p14:tracePt t="63143" x="2844800" y="5041900"/>
          <p14:tracePt t="63160" x="2901950" y="5067300"/>
          <p14:tracePt t="63176" x="2927350" y="5067300"/>
          <p14:tracePt t="63193" x="2965450" y="5073650"/>
          <p14:tracePt t="63210" x="3003550" y="5080000"/>
          <p14:tracePt t="63226" x="3016250" y="5080000"/>
          <p14:tracePt t="63243" x="3041650" y="5080000"/>
          <p14:tracePt t="63260" x="3054350" y="5080000"/>
          <p14:tracePt t="63276" x="3086100" y="5080000"/>
          <p14:tracePt t="63293" x="3098800" y="5080000"/>
          <p14:tracePt t="63310" x="3143250" y="5080000"/>
          <p14:tracePt t="63326" x="3168650" y="5080000"/>
          <p14:tracePt t="63343" x="3181350" y="5080000"/>
          <p14:tracePt t="63360" x="3219450" y="5060950"/>
          <p14:tracePt t="63376" x="3232150" y="5060950"/>
          <p14:tracePt t="63393" x="3263900" y="5041900"/>
          <p14:tracePt t="63410" x="3282950" y="5041900"/>
          <p14:tracePt t="63426" x="3295650" y="5041900"/>
          <p14:tracePt t="63443" x="3302000" y="5041900"/>
          <p14:tracePt t="63460" x="3308350" y="5041900"/>
          <p14:tracePt t="63476" x="3314700" y="5041900"/>
          <p14:tracePt t="63493" x="3327400" y="5041900"/>
          <p14:tracePt t="63509" x="3359150" y="5041900"/>
          <p14:tracePt t="63526" x="3371850" y="5041900"/>
          <p14:tracePt t="63543" x="3384550" y="5041900"/>
          <p14:tracePt t="63559" x="3403600" y="5041900"/>
          <p14:tracePt t="63576" x="3454400" y="5003800"/>
          <p14:tracePt t="63593" x="3467100" y="4984750"/>
          <p14:tracePt t="63609" x="3473450" y="4984750"/>
          <p14:tracePt t="63628" x="3479800" y="4978400"/>
          <p14:tracePt t="64408" x="3479800" y="4984750"/>
          <p14:tracePt t="64414" x="3473450" y="4991100"/>
          <p14:tracePt t="64425" x="3473450" y="5010150"/>
          <p14:tracePt t="64442" x="3460750" y="5048250"/>
          <p14:tracePt t="64459" x="3435350" y="5067300"/>
          <p14:tracePt t="64476" x="3429000" y="5092700"/>
          <p14:tracePt t="64492" x="3422650" y="5092700"/>
          <p14:tracePt t="64600" x="3416300" y="5099050"/>
          <p14:tracePt t="64616" x="3409950" y="5105400"/>
          <p14:tracePt t="64636" x="3409950" y="5111750"/>
          <p14:tracePt t="64686" x="3403600" y="5111750"/>
          <p14:tracePt t="64752" x="3397250" y="5111750"/>
          <p14:tracePt t="64792" x="3390900" y="5111750"/>
          <p14:tracePt t="64819" x="3384550" y="5105400"/>
          <p14:tracePt t="65610" x="3378200" y="5105400"/>
          <p14:tracePt t="65634" x="3371850" y="5105400"/>
          <p14:tracePt t="65644" x="3365500" y="5105400"/>
          <p14:tracePt t="65654" x="3359150" y="5105400"/>
          <p14:tracePt t="65664" x="3352800" y="5111750"/>
          <p14:tracePt t="65675" x="3340100" y="5111750"/>
          <p14:tracePt t="65691" x="3321050" y="5118100"/>
          <p14:tracePt t="65708" x="3308350" y="5137150"/>
          <p14:tracePt t="65725" x="3282950" y="5143500"/>
          <p14:tracePt t="65741" x="3251200" y="5156200"/>
          <p14:tracePt t="65758" x="3206750" y="5156200"/>
          <p14:tracePt t="65775" x="3143250" y="5156200"/>
          <p14:tracePt t="65791" x="3105150" y="5156200"/>
          <p14:tracePt t="65808" x="3054350" y="5156200"/>
          <p14:tracePt t="65825" x="3022600" y="5156200"/>
          <p14:tracePt t="65841" x="2978150" y="5156200"/>
          <p14:tracePt t="65858" x="2901950" y="5156200"/>
          <p14:tracePt t="65874" x="2870200" y="5130800"/>
          <p14:tracePt t="65891" x="2743200" y="5054600"/>
          <p14:tracePt t="65908" x="2597150" y="4953000"/>
          <p14:tracePt t="65924" x="2520950" y="4876800"/>
          <p14:tracePt t="65941" x="2470150" y="4819650"/>
          <p14:tracePt t="65958" x="2444750" y="4794250"/>
          <p14:tracePt t="65974" x="2343150" y="4610100"/>
          <p14:tracePt t="65991" x="2273300" y="4514850"/>
          <p14:tracePt t="66008" x="2171700" y="4356100"/>
          <p14:tracePt t="66024" x="2082800" y="4267200"/>
          <p14:tracePt t="66041" x="1949450" y="4108450"/>
          <p14:tracePt t="66058" x="1898650" y="4013200"/>
          <p14:tracePt t="66074" x="1835150" y="3905250"/>
          <p14:tracePt t="66091" x="1739900" y="3714750"/>
          <p14:tracePt t="66108" x="1670050" y="3600450"/>
          <p14:tracePt t="66109" x="1657350" y="3575050"/>
          <p14:tracePt t="66124" x="1619250" y="3498850"/>
          <p14:tracePt t="66141" x="1587500" y="3454400"/>
          <p14:tracePt t="66158" x="1574800" y="3416300"/>
          <p14:tracePt t="66174" x="1511300" y="3238500"/>
          <p14:tracePt t="66191" x="1479550" y="3181350"/>
          <p14:tracePt t="66208" x="1441450" y="3098800"/>
          <p14:tracePt t="66224" x="1416050" y="3022600"/>
          <p14:tracePt t="66241" x="1377950" y="2946400"/>
          <p14:tracePt t="66258" x="1358900" y="2889250"/>
          <p14:tracePt t="66274" x="1339850" y="2863850"/>
          <p14:tracePt t="66291" x="1314450" y="2800350"/>
          <p14:tracePt t="66307" x="1295400" y="2743200"/>
          <p14:tracePt t="66324" x="1282700" y="2635250"/>
          <p14:tracePt t="66341" x="1282700" y="2559050"/>
          <p14:tracePt t="66357" x="1282700" y="2527300"/>
          <p14:tracePt t="66374" x="1282700" y="2463800"/>
          <p14:tracePt t="66391" x="1301750" y="2419350"/>
          <p14:tracePt t="66407" x="1358900" y="2336800"/>
          <p14:tracePt t="66424" x="1403350" y="2273300"/>
          <p14:tracePt t="66441" x="1435100" y="2235200"/>
          <p14:tracePt t="66457" x="1562100" y="2139950"/>
          <p14:tracePt t="66474" x="1612900" y="2127250"/>
          <p14:tracePt t="66491" x="1689100" y="2101850"/>
          <p14:tracePt t="66507" x="1778000" y="2076450"/>
          <p14:tracePt t="66524" x="1905000" y="2044700"/>
          <p14:tracePt t="66541" x="2000250" y="2012950"/>
          <p14:tracePt t="66557" x="2063750" y="2000250"/>
          <p14:tracePt t="66574" x="2165350" y="2000250"/>
          <p14:tracePt t="66591" x="2266950" y="2000250"/>
          <p14:tracePt t="66607" x="2393950" y="2000250"/>
          <p14:tracePt t="66624" x="2482850" y="2000250"/>
          <p14:tracePt t="66641" x="2501900" y="2000250"/>
          <p14:tracePt t="66657" x="2552700" y="1993900"/>
          <p14:tracePt t="66674" x="2578100" y="1993900"/>
          <p14:tracePt t="66691" x="2647950" y="1993900"/>
          <p14:tracePt t="66707" x="2724150" y="1993900"/>
          <p14:tracePt t="66724" x="2863850" y="2012950"/>
          <p14:tracePt t="66740" x="2946400" y="2051050"/>
          <p14:tracePt t="66757" x="3003550" y="2063750"/>
          <p14:tracePt t="66774" x="3067050" y="2082800"/>
          <p14:tracePt t="66791" x="3098800" y="2101850"/>
          <p14:tracePt t="66807" x="3130550" y="2127250"/>
          <p14:tracePt t="66824" x="3187700" y="2165350"/>
          <p14:tracePt t="66841" x="3206750" y="2190750"/>
          <p14:tracePt t="66857" x="3276600" y="2254250"/>
          <p14:tracePt t="66874" x="3340100" y="2317750"/>
          <p14:tracePt t="66890" x="3409950" y="2387600"/>
          <p14:tracePt t="66907" x="3422650" y="2419350"/>
          <p14:tracePt t="66924" x="3429000" y="2425700"/>
          <p14:tracePt t="66940" x="3435350" y="2482850"/>
          <p14:tracePt t="66957" x="3435350" y="2514600"/>
          <p14:tracePt t="66974" x="3435350" y="2571750"/>
          <p14:tracePt t="66990" x="3435350" y="2628900"/>
          <p14:tracePt t="67007" x="3397250" y="2692400"/>
          <p14:tracePt t="67024" x="3365500" y="2755900"/>
          <p14:tracePt t="67040" x="3352800" y="2781300"/>
          <p14:tracePt t="67057" x="3308350" y="2870200"/>
          <p14:tracePt t="67074" x="3257550" y="2933700"/>
          <p14:tracePt t="67090" x="3194050" y="3009900"/>
          <p14:tracePt t="67107" x="3136900" y="3028950"/>
          <p14:tracePt t="67124" x="3092450" y="3060700"/>
          <p14:tracePt t="67140" x="2990850" y="3105150"/>
          <p14:tracePt t="67157" x="2908300" y="3136900"/>
          <p14:tracePt t="67174" x="2800350" y="3162300"/>
          <p14:tracePt t="67190" x="2730500" y="3175000"/>
          <p14:tracePt t="67207" x="2698750" y="3187700"/>
          <p14:tracePt t="67223" x="2635250" y="3200400"/>
          <p14:tracePt t="67240" x="2578100" y="3206750"/>
          <p14:tracePt t="67257" x="2501900" y="3206750"/>
          <p14:tracePt t="67273" x="2419350" y="3206750"/>
          <p14:tracePt t="67290" x="2343150" y="3206750"/>
          <p14:tracePt t="67307" x="2260600" y="3181350"/>
          <p14:tracePt t="67323" x="2222500" y="3175000"/>
          <p14:tracePt t="67340" x="2152650" y="3155950"/>
          <p14:tracePt t="67357" x="2120900" y="3143250"/>
          <p14:tracePt t="67373" x="2057400" y="3111500"/>
          <p14:tracePt t="67390" x="2006600" y="3092450"/>
          <p14:tracePt t="67407" x="1981200" y="3073400"/>
          <p14:tracePt t="67424" x="1936750" y="3054350"/>
          <p14:tracePt t="67440" x="1911350" y="3048000"/>
          <p14:tracePt t="67457" x="1885950" y="3035300"/>
          <p14:tracePt t="67473" x="1866900" y="3022600"/>
          <p14:tracePt t="67490" x="1847850" y="2997200"/>
          <p14:tracePt t="67507" x="1828800" y="2959100"/>
          <p14:tracePt t="67523" x="1816100" y="2940050"/>
          <p14:tracePt t="67540" x="1816100" y="2908300"/>
          <p14:tracePt t="67557" x="1803400" y="2857500"/>
          <p14:tracePt t="67573" x="1803400" y="2832100"/>
          <p14:tracePt t="67590" x="1803400" y="2794000"/>
          <p14:tracePt t="67607" x="1803400" y="2781300"/>
          <p14:tracePt t="67623" x="1822450" y="2749550"/>
          <p14:tracePt t="67640" x="1828800" y="2743200"/>
          <p14:tracePt t="67657" x="1847850" y="2711450"/>
          <p14:tracePt t="67673" x="1860550" y="2705100"/>
          <p14:tracePt t="67723" x="1866900" y="2705100"/>
          <p14:tracePt t="67733" x="1879600" y="2705100"/>
          <p14:tracePt t="67740" x="1885950" y="2705100"/>
          <p14:tracePt t="67756" x="1930400" y="2736850"/>
          <p14:tracePt t="67773" x="1936750" y="2749550"/>
          <p14:tracePt t="67790" x="2025650" y="2857500"/>
          <p14:tracePt t="67806" x="2044700" y="2895600"/>
          <p14:tracePt t="67823" x="2063750" y="2978150"/>
          <p14:tracePt t="67840" x="2070100" y="3060700"/>
          <p14:tracePt t="67856" x="2120900" y="3219450"/>
          <p14:tracePt t="67873" x="2127250" y="3327400"/>
          <p14:tracePt t="67890" x="2146300" y="3416300"/>
          <p14:tracePt t="67906" x="2152650" y="3536950"/>
          <p14:tracePt t="67923" x="2159000" y="3651250"/>
          <p14:tracePt t="67940" x="2159000" y="3810000"/>
          <p14:tracePt t="67956" x="2159000" y="3937000"/>
          <p14:tracePt t="67973" x="2159000" y="3994150"/>
          <p14:tracePt t="67990" x="2139950" y="4083050"/>
          <p14:tracePt t="68006" x="2114550" y="4191000"/>
          <p14:tracePt t="68023" x="2108200" y="4260850"/>
          <p14:tracePt t="68040" x="2101850" y="4311650"/>
          <p14:tracePt t="68056" x="2076450" y="4432300"/>
          <p14:tracePt t="68073" x="2076450" y="4502150"/>
          <p14:tracePt t="68090" x="2057400" y="4559300"/>
          <p14:tracePt t="68106" x="2038350" y="4635500"/>
          <p14:tracePt t="68123" x="2032000" y="4699000"/>
          <p14:tracePt t="68140" x="2006600" y="4756150"/>
          <p14:tracePt t="68156" x="2006600" y="4781550"/>
          <p14:tracePt t="68173" x="2000250" y="4806950"/>
          <p14:tracePt t="68190" x="1993900" y="4845050"/>
          <p14:tracePt t="68206" x="1981200" y="4876800"/>
          <p14:tracePt t="68223" x="1974850" y="4902200"/>
          <p14:tracePt t="68239" x="1974850" y="4921250"/>
          <p14:tracePt t="68256" x="1968500" y="4927600"/>
          <p14:tracePt t="68273" x="1949450" y="4972050"/>
          <p14:tracePt t="68289" x="1936750" y="4991100"/>
          <p14:tracePt t="68306" x="1930400" y="5003800"/>
          <p14:tracePt t="68339" x="1917700" y="5016500"/>
          <p14:tracePt t="68373" x="1911350" y="5016500"/>
          <p14:tracePt t="68389" x="1905000" y="5041900"/>
          <p14:tracePt t="68406" x="1898650" y="5048250"/>
          <p14:tracePt t="68423" x="1892300" y="5054600"/>
          <p14:tracePt t="68439" x="1879600" y="5080000"/>
          <p14:tracePt t="68456" x="1879600" y="5092700"/>
          <p14:tracePt t="68473" x="1860550" y="5130800"/>
          <p14:tracePt t="68489" x="1854200" y="5156200"/>
          <p14:tracePt t="68506" x="1841500" y="5213350"/>
          <p14:tracePt t="68523" x="1816100" y="5251450"/>
          <p14:tracePt t="68539" x="1816100" y="5264150"/>
          <p14:tracePt t="68556" x="1809750" y="5302250"/>
          <p14:tracePt t="68589" x="1809750" y="5308600"/>
          <p14:tracePt t="68606" x="1809750" y="5314950"/>
          <p14:tracePt t="68622" x="1809750" y="5327650"/>
          <p14:tracePt t="68639" x="1809750" y="5334000"/>
          <p14:tracePt t="68843" x="1809750" y="5340350"/>
          <p14:tracePt t="68853" x="1809750" y="5346700"/>
          <p14:tracePt t="68863" x="1809750" y="5353050"/>
          <p14:tracePt t="68872" x="1809750" y="5365750"/>
          <p14:tracePt t="68889" x="1809750" y="5391150"/>
          <p14:tracePt t="68906" x="1809750" y="5422900"/>
          <p14:tracePt t="68922" x="1809750" y="5429250"/>
          <p14:tracePt t="68939" x="1809750" y="5448300"/>
          <p14:tracePt t="69125" x="1809750" y="5461000"/>
          <p14:tracePt t="69161" x="1822450" y="5473700"/>
          <p14:tracePt t="69171" x="1822450" y="5480050"/>
          <p14:tracePt t="69177" x="1828800" y="5480050"/>
          <p14:tracePt t="69189" x="1835150" y="5492750"/>
          <p14:tracePt t="69205" x="1860550" y="5530850"/>
          <p14:tracePt t="69222" x="1873250" y="5543550"/>
          <p14:tracePt t="69239" x="1885950" y="5568950"/>
          <p14:tracePt t="69255" x="1892300" y="5588000"/>
          <p14:tracePt t="69272" x="1917700" y="5632450"/>
          <p14:tracePt t="69289" x="1924050" y="5657850"/>
          <p14:tracePt t="69741" x="1924050" y="5664200"/>
          <p14:tracePt t="71395" x="1930400" y="5664200"/>
          <p14:tracePt t="71415" x="1930400" y="5657850"/>
          <p14:tracePt t="71425" x="1917700" y="5651500"/>
          <p14:tracePt t="71447" x="1905000" y="5638800"/>
          <p14:tracePt t="71451" x="1898650" y="5632450"/>
          <p14:tracePt t="71461" x="1898650" y="5619750"/>
          <p14:tracePt t="71471" x="1885950" y="5607050"/>
          <p14:tracePt t="71487" x="1873250" y="5594350"/>
          <p14:tracePt t="71504" x="1860550" y="5575300"/>
          <p14:tracePt t="71520" x="1828800" y="5549900"/>
          <p14:tracePt t="71537" x="1809750" y="5518150"/>
          <p14:tracePt t="71554" x="1790700" y="5505450"/>
          <p14:tracePt t="71570" x="1778000" y="5492750"/>
          <p14:tracePt t="71587" x="1758950" y="5467350"/>
          <p14:tracePt t="71604" x="1752600" y="5461000"/>
          <p14:tracePt t="71620" x="1739900" y="5448300"/>
          <p14:tracePt t="71637" x="1727200" y="5422900"/>
          <p14:tracePt t="71673" x="1720850" y="5422900"/>
          <p14:tracePt t="71730" x="1720850" y="5416550"/>
          <p14:tracePt t="71764" x="1714500" y="5416550"/>
          <p14:tracePt t="71805" x="1708150" y="5416550"/>
          <p14:tracePt t="71815" x="1701800" y="5416550"/>
          <p14:tracePt t="71829" x="1695450" y="5410200"/>
          <p14:tracePt t="71840" x="1689100" y="5410200"/>
          <p14:tracePt t="71854" x="1682750" y="5403850"/>
          <p14:tracePt t="71870" x="1670050" y="5384800"/>
          <p14:tracePt t="71904" x="1663700" y="5378450"/>
          <p14:tracePt t="71921" x="1657350" y="5372100"/>
          <p14:tracePt t="71937" x="1651000" y="5365750"/>
          <p14:tracePt t="72111" x="1657350" y="5359400"/>
          <p14:tracePt t="72131" x="1676400" y="5359400"/>
          <p14:tracePt t="72137" x="1682750" y="5359400"/>
          <p14:tracePt t="72147" x="1695450" y="5359400"/>
          <p14:tracePt t="72153" x="1720850" y="5359400"/>
          <p14:tracePt t="72170" x="1739900" y="5359400"/>
          <p14:tracePt t="72187" x="1809750" y="5359400"/>
          <p14:tracePt t="72188" x="1828800" y="5359400"/>
          <p14:tracePt t="72203" x="1879600" y="5353050"/>
          <p14:tracePt t="72220" x="1898650" y="5340350"/>
          <p14:tracePt t="72237" x="1911350" y="5340350"/>
          <p14:tracePt t="72254" x="1930400" y="5340350"/>
          <p14:tracePt t="72270" x="1936750" y="5334000"/>
          <p14:tracePt t="72287" x="1955800" y="5327650"/>
          <p14:tracePt t="72303" x="1962150" y="5327650"/>
          <p14:tracePt t="72320" x="1968500" y="5327650"/>
          <p14:tracePt t="72337" x="1974850" y="5327650"/>
          <p14:tracePt t="72353" x="1981200" y="5327650"/>
          <p14:tracePt t="72370" x="1987550" y="5327650"/>
          <p14:tracePt t="72386" x="2006600" y="5327650"/>
          <p14:tracePt t="72403" x="2019300" y="5327650"/>
          <p14:tracePt t="72420" x="2057400" y="5327650"/>
          <p14:tracePt t="72436" x="2070100" y="5327650"/>
          <p14:tracePt t="72470" x="2076450" y="5321300"/>
          <p14:tracePt t="72495" x="2082800" y="5321300"/>
          <p14:tracePt t="72503" x="2089150" y="5321300"/>
          <p14:tracePt t="72520" x="2101850" y="5314950"/>
          <p14:tracePt t="72536" x="2120900" y="5308600"/>
          <p14:tracePt t="72553" x="2127250" y="5308600"/>
          <p14:tracePt t="72570" x="2133600" y="5308600"/>
          <p14:tracePt t="72586" x="2139950" y="5308600"/>
          <p14:tracePt t="72620" x="2152650" y="5308600"/>
          <p14:tracePt t="72636" x="2159000" y="5308600"/>
          <p14:tracePt t="72653" x="2178050" y="5308600"/>
          <p14:tracePt t="72670" x="2203450" y="5308600"/>
          <p14:tracePt t="73187" x="2216150" y="5308600"/>
          <p14:tracePt t="73197" x="2228850" y="5308600"/>
          <p14:tracePt t="73203" x="2235200" y="5308600"/>
          <p14:tracePt t="73219" x="2260600" y="5308600"/>
          <p14:tracePt t="73236" x="2273300" y="5308600"/>
          <p14:tracePt t="73253" x="2298700" y="5308600"/>
          <p14:tracePt t="73269" x="2317750" y="5295900"/>
          <p14:tracePt t="73286" x="2349500" y="5276850"/>
          <p14:tracePt t="73302" x="2362200" y="5257800"/>
          <p14:tracePt t="73319" x="2413000" y="5232400"/>
          <p14:tracePt t="73336" x="2425700" y="5213350"/>
          <p14:tracePt t="73352" x="2444750" y="5207000"/>
          <p14:tracePt t="73369" x="2457450" y="5181600"/>
          <p14:tracePt t="73386" x="2476500" y="5168900"/>
          <p14:tracePt t="73402" x="2501900" y="5143500"/>
          <p14:tracePt t="73419" x="2514600" y="5130800"/>
          <p14:tracePt t="73436" x="2520950" y="5130800"/>
          <p14:tracePt t="73452" x="2527300" y="5124450"/>
          <p14:tracePt t="73609" x="2533650" y="5124450"/>
          <p14:tracePt t="73629" x="2540000" y="5130800"/>
          <p14:tracePt t="73641" x="2540000" y="5143500"/>
          <p14:tracePt t="73651" x="2540000" y="5149850"/>
          <p14:tracePt t="73655" x="2540000" y="5156200"/>
          <p14:tracePt t="73669" x="2540000" y="5162550"/>
          <p14:tracePt t="73686" x="2540000" y="5200650"/>
          <p14:tracePt t="73702" x="2540000" y="5213350"/>
          <p14:tracePt t="73719" x="2540000" y="5238750"/>
          <p14:tracePt t="73735" x="2540000" y="5302250"/>
          <p14:tracePt t="73752" x="2540000" y="5353050"/>
          <p14:tracePt t="73769" x="2546350" y="5403850"/>
          <p14:tracePt t="73785" x="2546350" y="5429250"/>
          <p14:tracePt t="73802" x="2546350" y="5461000"/>
          <p14:tracePt t="73819" x="2546350" y="5480050"/>
          <p14:tracePt t="73835" x="2546350" y="5492750"/>
          <p14:tracePt t="73852" x="2546350" y="5499100"/>
          <p14:tracePt t="73869" x="2546350" y="5511800"/>
          <p14:tracePt t="73885" x="2546350" y="5543550"/>
          <p14:tracePt t="73902" x="2546350" y="5568950"/>
          <p14:tracePt t="73919" x="2546350" y="5607050"/>
          <p14:tracePt t="73935" x="2546350" y="5632450"/>
          <p14:tracePt t="73952" x="2546350" y="5651500"/>
          <p14:tracePt t="73969" x="2546350" y="5657850"/>
          <p14:tracePt t="73985" x="2546350" y="5664200"/>
          <p14:tracePt t="74019" x="2546350" y="5670550"/>
          <p14:tracePt t="74453" x="2546350" y="5664200"/>
          <p14:tracePt t="74463" x="2584450" y="5632450"/>
          <p14:tracePt t="74468" x="2584450" y="5626100"/>
          <p14:tracePt t="74485" x="2616200" y="5581650"/>
          <p14:tracePt t="74502" x="2628900" y="5568950"/>
          <p14:tracePt t="74519" x="2705100" y="5499100"/>
          <p14:tracePt t="74535" x="2749550" y="5454650"/>
          <p14:tracePt t="74552" x="2813050" y="5422900"/>
          <p14:tracePt t="74568" x="2876550" y="5372100"/>
          <p14:tracePt t="74585" x="2946400" y="5353050"/>
          <p14:tracePt t="74602" x="2984500" y="5327650"/>
          <p14:tracePt t="74618" x="3016250" y="5327650"/>
          <p14:tracePt t="74635" x="3048000" y="5321300"/>
          <p14:tracePt t="74652" x="3067050" y="5314950"/>
          <p14:tracePt t="74668" x="3117850" y="5289550"/>
          <p14:tracePt t="74685" x="3130550" y="5289550"/>
          <p14:tracePt t="74702" x="3136900" y="5283200"/>
          <p14:tracePt t="74718" x="3143250" y="5283200"/>
          <p14:tracePt t="74751" x="3162300" y="5283200"/>
          <p14:tracePt t="74768" x="3181350" y="5283200"/>
          <p14:tracePt t="74801" x="3219450" y="5283200"/>
          <p14:tracePt t="74886" x="3225800" y="5283200"/>
          <p14:tracePt t="75840" x="3232150" y="5283200"/>
          <p14:tracePt t="75866" x="3225800" y="5283200"/>
          <p14:tracePt t="75870" x="3213100" y="5283200"/>
          <p14:tracePt t="75880" x="3187700" y="5283200"/>
          <p14:tracePt t="75890" x="3117850" y="5283200"/>
          <p14:tracePt t="75901" x="3105150" y="5283200"/>
          <p14:tracePt t="75917" x="3003550" y="5283200"/>
          <p14:tracePt t="75934" x="2927350" y="5283200"/>
          <p14:tracePt t="75951" x="2889250" y="5289550"/>
          <p14:tracePt t="75967" x="2870200" y="5302250"/>
          <p14:tracePt t="75984" x="2844800" y="5308600"/>
          <p14:tracePt t="76001" x="2832100" y="5327650"/>
          <p14:tracePt t="76017" x="2800350" y="5334000"/>
          <p14:tracePt t="76034" x="2768600" y="5334000"/>
          <p14:tracePt t="76051" x="2762250" y="5340350"/>
          <p14:tracePt t="76067" x="2749550" y="5340350"/>
          <p14:tracePt t="76084" x="2743200" y="5346700"/>
          <p14:tracePt t="76100" x="2730500" y="5346700"/>
          <p14:tracePt t="76117" x="2724150" y="5353050"/>
          <p14:tracePt t="76134" x="2711450" y="5365750"/>
          <p14:tracePt t="76150" x="2705100" y="5365750"/>
          <p14:tracePt t="77822" x="2698750" y="5365750"/>
          <p14:tracePt t="77939" x="2692400" y="5372100"/>
          <p14:tracePt t="77949" x="2686050" y="5378450"/>
          <p14:tracePt t="77975" x="2686050" y="5384800"/>
          <p14:tracePt t="77978" x="2679700" y="5384800"/>
          <p14:tracePt t="77988" x="2673350" y="5397500"/>
          <p14:tracePt t="78004" x="2667000" y="5403850"/>
          <p14:tracePt t="78016" x="2660650" y="5403850"/>
          <p14:tracePt t="78032" x="2654300" y="5422900"/>
          <p14:tracePt t="78049" x="2641600" y="5435600"/>
          <p14:tracePt t="78066" x="2628900" y="5441950"/>
          <p14:tracePt t="78082" x="2616200" y="5441950"/>
          <p14:tracePt t="78099" x="2571750" y="5461000"/>
          <p14:tracePt t="78116" x="2476500" y="5473700"/>
          <p14:tracePt t="78132" x="2400300" y="5480050"/>
          <p14:tracePt t="78149" x="2336800" y="5492750"/>
          <p14:tracePt t="78166" x="2273300" y="5511800"/>
          <p14:tracePt t="78182" x="2203450" y="5537200"/>
          <p14:tracePt t="78199" x="2197100" y="5537200"/>
          <p14:tracePt t="78216" x="2184400" y="5537200"/>
          <p14:tracePt t="78249" x="2165350" y="5543550"/>
          <p14:tracePt t="78266" x="2159000" y="5549900"/>
          <p14:tracePt t="78282" x="2152650" y="5549900"/>
          <p14:tracePt t="78299" x="2139950" y="5556250"/>
          <p14:tracePt t="78372" x="2133600" y="5556250"/>
          <p14:tracePt t="78382" x="2127250" y="5568950"/>
          <p14:tracePt t="78408" x="2120900" y="5575300"/>
          <p14:tracePt t="78428" x="2114550" y="5581650"/>
          <p14:tracePt t="78484" x="2114550" y="5588000"/>
          <p14:tracePt t="78488" x="2114550" y="5594350"/>
          <p14:tracePt t="78528" x="2127250" y="5600700"/>
          <p14:tracePt t="78538" x="2146300" y="5600700"/>
          <p14:tracePt t="78544" x="2152650" y="5600700"/>
          <p14:tracePt t="78554" x="2203450" y="5600700"/>
          <p14:tracePt t="78565" x="2222500" y="5600700"/>
          <p14:tracePt t="78582" x="2311400" y="5600700"/>
          <p14:tracePt t="78599" x="2413000" y="5600700"/>
          <p14:tracePt t="78615" x="2476500" y="5600700"/>
          <p14:tracePt t="78632" x="2520950" y="5600700"/>
          <p14:tracePt t="78649" x="2546350" y="5588000"/>
          <p14:tracePt t="78710" x="2552700" y="5588000"/>
          <p14:tracePt t="78720" x="2559050" y="5588000"/>
          <p14:tracePt t="78730" x="2565400" y="5588000"/>
          <p14:tracePt t="78740" x="2578100" y="5588000"/>
          <p14:tracePt t="78760" x="2584450" y="5588000"/>
          <p14:tracePt t="78770" x="2584450" y="5594350"/>
          <p14:tracePt t="78782" x="2590800" y="5594350"/>
          <p14:tracePt t="78800" x="2603500" y="5594350"/>
          <p14:tracePt t="78822" x="2616200" y="5600700"/>
          <p14:tracePt t="79032" x="2622550" y="5600700"/>
          <p14:tracePt t="83331" x="2628900" y="5594350"/>
          <p14:tracePt t="84249" x="2622550" y="5594350"/>
          <p14:tracePt t="86459" x="2616200" y="5594350"/>
          <p14:tracePt t="86629" x="2609850" y="5600700"/>
          <p14:tracePt t="86635" x="2609850" y="5607050"/>
          <p14:tracePt t="86643" x="2609850" y="5613400"/>
          <p14:tracePt t="86660" x="2609850" y="5638800"/>
          <p14:tracePt t="86676" x="2609850" y="5670550"/>
          <p14:tracePt t="86693" x="2609850" y="5689600"/>
          <p14:tracePt t="86710" x="2616200" y="5702300"/>
          <p14:tracePt t="86811" x="2616200" y="5708650"/>
          <p14:tracePt t="86821" x="2603500" y="5708650"/>
          <p14:tracePt t="86827" x="2590800" y="5708650"/>
          <p14:tracePt t="86843" x="2540000" y="5708650"/>
          <p14:tracePt t="86859" x="2489200" y="5715000"/>
          <p14:tracePt t="86876" x="2413000" y="5715000"/>
          <p14:tracePt t="86893" x="2298700" y="5715000"/>
          <p14:tracePt t="86909" x="2146300" y="5721350"/>
          <p14:tracePt t="86926" x="2070100" y="5740400"/>
          <p14:tracePt t="86943" x="2044700" y="5740400"/>
          <p14:tracePt t="86959" x="2000250" y="5765800"/>
          <p14:tracePt t="86976" x="1981200" y="5784850"/>
          <p14:tracePt t="86993" x="1943100" y="5822950"/>
          <p14:tracePt t="87009" x="1885950" y="5873750"/>
          <p14:tracePt t="87026" x="1873250" y="5892800"/>
          <p14:tracePt t="87043" x="1860550" y="5949950"/>
          <p14:tracePt t="87059" x="1860550" y="5994400"/>
          <p14:tracePt t="87076" x="1860550" y="6019800"/>
          <p14:tracePt t="87093" x="1860550" y="6038850"/>
          <p14:tracePt t="87109" x="1873250" y="6051550"/>
          <p14:tracePt t="87126" x="1879600" y="6064250"/>
          <p14:tracePt t="87143" x="1892300" y="6076950"/>
          <p14:tracePt t="87160" x="1936750" y="6102350"/>
          <p14:tracePt t="87176" x="1987550" y="6115050"/>
          <p14:tracePt t="87193" x="2076450" y="6140450"/>
          <p14:tracePt t="87209" x="2184400" y="6165850"/>
          <p14:tracePt t="87226" x="2247900" y="6172200"/>
          <p14:tracePt t="87243" x="2362200" y="6184900"/>
          <p14:tracePt t="87259" x="2482850" y="6203950"/>
          <p14:tracePt t="87276" x="2679700" y="6229350"/>
          <p14:tracePt t="87292" x="2832100" y="6229350"/>
          <p14:tracePt t="87309" x="2895600" y="6235700"/>
          <p14:tracePt t="87326" x="3187700" y="6242050"/>
          <p14:tracePt t="87342" x="3308350" y="6242050"/>
          <p14:tracePt t="87359" x="3441700" y="6242050"/>
          <p14:tracePt t="87376" x="3594100" y="6242050"/>
          <p14:tracePt t="87392" x="3663950" y="6216650"/>
          <p14:tracePt t="87409" x="3676650" y="6203950"/>
          <p14:tracePt t="87426" x="3683000" y="6197600"/>
          <p14:tracePt t="87442" x="3695700" y="6184900"/>
          <p14:tracePt t="87459" x="3708400" y="6172200"/>
          <p14:tracePt t="87476" x="3714750" y="6165850"/>
          <p14:tracePt t="87492" x="3714750" y="6140450"/>
          <p14:tracePt t="87509" x="3714750" y="6127750"/>
          <p14:tracePt t="87526" x="3714750" y="6115050"/>
          <p14:tracePt t="87542" x="3714750" y="6096000"/>
          <p14:tracePt t="87559" x="3714750" y="6083300"/>
          <p14:tracePt t="87576" x="3714750" y="6070600"/>
          <p14:tracePt t="87609" x="3702050" y="6032500"/>
          <p14:tracePt t="87626" x="3689350" y="6019800"/>
          <p14:tracePt t="87642" x="3670300" y="5988050"/>
          <p14:tracePt t="87659" x="3651250" y="5975350"/>
          <p14:tracePt t="87676" x="3613150" y="5949950"/>
          <p14:tracePt t="87692" x="3581400" y="5930900"/>
          <p14:tracePt t="87709" x="3543300" y="5892800"/>
          <p14:tracePt t="87726" x="3473450" y="5880100"/>
          <p14:tracePt t="87742" x="3409950" y="5861050"/>
          <p14:tracePt t="87759" x="3333750" y="5854700"/>
          <p14:tracePt t="87775" x="3225800" y="5848350"/>
          <p14:tracePt t="87792" x="3162300" y="5835650"/>
          <p14:tracePt t="87809" x="3054350" y="5835650"/>
          <p14:tracePt t="87825" x="2921000" y="5835650"/>
          <p14:tracePt t="87842" x="2851150" y="5835650"/>
          <p14:tracePt t="87859" x="2806700" y="5835650"/>
          <p14:tracePt t="87876" x="2724150" y="5835650"/>
          <p14:tracePt t="87892" x="2635250" y="5848350"/>
          <p14:tracePt t="87909" x="2584450" y="5861050"/>
          <p14:tracePt t="87925" x="2514600" y="5880100"/>
          <p14:tracePt t="87942" x="2463800" y="5899150"/>
          <p14:tracePt t="87959" x="2425700" y="5899150"/>
          <p14:tracePt t="93812" x="2730500" y="5816600"/>
          <p14:tracePt t="93902" x="2736850" y="5816600"/>
          <p14:tracePt t="93918" x="2736850" y="5822950"/>
          <p14:tracePt t="93928" x="2736850" y="5829300"/>
          <p14:tracePt t="93942" x="2736850" y="5835650"/>
          <p14:tracePt t="93988" x="2736850" y="5848350"/>
          <p14:tracePt t="94004" x="2736850" y="5861050"/>
          <p14:tracePt t="94024" x="2736850" y="5873750"/>
          <p14:tracePt t="94035" x="2736850" y="5892800"/>
          <p14:tracePt t="94045" x="2724150" y="5899150"/>
          <p14:tracePt t="94055" x="2717800" y="5899150"/>
          <p14:tracePt t="94074" x="2711450" y="5899150"/>
          <p14:tracePt t="94174" x="2705100" y="5899150"/>
          <p14:tracePt t="94180" x="2692400" y="5880100"/>
          <p14:tracePt t="94188" x="2673350" y="5835650"/>
          <p14:tracePt t="94204" x="2647950" y="5746750"/>
          <p14:tracePt t="94221" x="2603500" y="5594350"/>
          <p14:tracePt t="94238" x="2590800" y="5505450"/>
          <p14:tracePt t="94254" x="2584450" y="5397500"/>
          <p14:tracePt t="94271" x="2584450" y="5302250"/>
          <p14:tracePt t="94288" x="2578100" y="5162550"/>
          <p14:tracePt t="94304" x="2578100" y="5067300"/>
          <p14:tracePt t="94321" x="2578100" y="4914900"/>
          <p14:tracePt t="94337" x="2609850" y="4775200"/>
          <p14:tracePt t="94354" x="2686050" y="4603750"/>
          <p14:tracePt t="94371" x="2762250" y="4489450"/>
          <p14:tracePt t="94388" x="2794000" y="4425950"/>
          <p14:tracePt t="94404" x="2870200" y="4286250"/>
          <p14:tracePt t="94421" x="2895600" y="4241800"/>
          <p14:tracePt t="94437" x="2921000" y="4171950"/>
          <p14:tracePt t="94454" x="2990850" y="4032250"/>
          <p14:tracePt t="94471" x="3035300" y="3937000"/>
          <p14:tracePt t="94487" x="3105150" y="3829050"/>
          <p14:tracePt t="94504" x="3117850" y="3790950"/>
          <p14:tracePt t="94521" x="3149600" y="3727450"/>
          <p14:tracePt t="94537" x="3168650" y="3689350"/>
          <p14:tracePt t="94554" x="3206750" y="3625850"/>
          <p14:tracePt t="94571" x="3270250" y="3467100"/>
          <p14:tracePt t="94587" x="3314700" y="3359150"/>
          <p14:tracePt t="94604" x="3460750" y="3111500"/>
          <p14:tracePt t="94621" x="3575050" y="2946400"/>
          <p14:tracePt t="94637" x="3651250" y="2844800"/>
          <p14:tracePt t="94654" x="3708400" y="2730500"/>
          <p14:tracePt t="94671" x="3721100" y="2711450"/>
          <p14:tracePt t="94687" x="3733800" y="2673350"/>
          <p14:tracePt t="94704" x="3746500" y="2654300"/>
          <p14:tracePt t="94721" x="3784600" y="2571750"/>
          <p14:tracePt t="94737" x="3835400" y="2489200"/>
          <p14:tracePt t="94754" x="3930650" y="2336800"/>
          <p14:tracePt t="94770" x="4032250" y="2228850"/>
          <p14:tracePt t="94787" x="4108450" y="2159000"/>
          <p14:tracePt t="94804" x="4229100" y="2076450"/>
          <p14:tracePt t="94820" x="4311650" y="2019300"/>
          <p14:tracePt t="94837" x="4349750" y="1987550"/>
          <p14:tracePt t="94854" x="4375150" y="1974850"/>
          <p14:tracePt t="94870" x="4419600" y="1949450"/>
          <p14:tracePt t="94887" x="4464050" y="1917700"/>
          <p14:tracePt t="94904" x="4521200" y="1905000"/>
          <p14:tracePt t="94920" x="4572000" y="1873250"/>
          <p14:tracePt t="94937" x="4673600" y="1854200"/>
          <p14:tracePt t="94954" x="4794250" y="1809750"/>
          <p14:tracePt t="94970" x="4883150" y="1797050"/>
          <p14:tracePt t="94987" x="4972050" y="1797050"/>
          <p14:tracePt t="95004" x="5137150" y="1816100"/>
          <p14:tracePt t="95021" x="5321300" y="1854200"/>
          <p14:tracePt t="95037" x="5505450" y="1924050"/>
          <p14:tracePt t="95054" x="5651500" y="2000250"/>
          <p14:tracePt t="95070" x="5727700" y="2051050"/>
          <p14:tracePt t="95087" x="5854700" y="2114550"/>
          <p14:tracePt t="95104" x="5886450" y="2146300"/>
          <p14:tracePt t="95120" x="5962650" y="2197100"/>
          <p14:tracePt t="95137" x="5994400" y="2235200"/>
          <p14:tracePt t="95154" x="6045200" y="2266950"/>
          <p14:tracePt t="95170" x="6096000" y="2317750"/>
          <p14:tracePt t="95187" x="6121400" y="2368550"/>
          <p14:tracePt t="95204" x="6134100" y="2400300"/>
          <p14:tracePt t="95220" x="6153150" y="2470150"/>
          <p14:tracePt t="95237" x="6172200" y="2533650"/>
          <p14:tracePt t="95253" x="6172200" y="2565400"/>
          <p14:tracePt t="95270" x="6191250" y="2603500"/>
          <p14:tracePt t="95287" x="6203950" y="2635250"/>
          <p14:tracePt t="95303" x="6229350" y="2724150"/>
          <p14:tracePt t="95320" x="6242050" y="2844800"/>
          <p14:tracePt t="95337" x="6273800" y="2946400"/>
          <p14:tracePt t="95353" x="6286500" y="3016250"/>
          <p14:tracePt t="95370" x="6299200" y="3060700"/>
          <p14:tracePt t="95387" x="6305550" y="3136900"/>
          <p14:tracePt t="95403" x="6318250" y="3200400"/>
          <p14:tracePt t="95420" x="6318250" y="3238500"/>
          <p14:tracePt t="95437" x="6318250" y="3263900"/>
          <p14:tracePt t="95453" x="6318250" y="3314700"/>
          <p14:tracePt t="95470" x="6318250" y="3365500"/>
          <p14:tracePt t="95487" x="6318250" y="3422650"/>
          <p14:tracePt t="95504" x="6343650" y="3486150"/>
          <p14:tracePt t="95520" x="6381750" y="3625850"/>
          <p14:tracePt t="95537" x="6400800" y="3708400"/>
          <p14:tracePt t="95553" x="6419850" y="3771900"/>
          <p14:tracePt t="95570" x="6419850" y="3797300"/>
          <p14:tracePt t="95587" x="6419850" y="3816350"/>
          <p14:tracePt t="95603" x="6419850" y="3841750"/>
          <p14:tracePt t="95620" x="6419850" y="3867150"/>
          <p14:tracePt t="95637" x="6419850" y="3892550"/>
          <p14:tracePt t="95653" x="6419850" y="3924300"/>
          <p14:tracePt t="95670" x="6419850" y="3994150"/>
          <p14:tracePt t="95687" x="6419850" y="4051300"/>
          <p14:tracePt t="95703" x="6419850" y="4070350"/>
          <p14:tracePt t="95720" x="6419850" y="4108450"/>
          <p14:tracePt t="95736" x="6419850" y="4159250"/>
          <p14:tracePt t="95753" x="6426200" y="4197350"/>
          <p14:tracePt t="95770" x="6426200" y="4229100"/>
          <p14:tracePt t="95786" x="6432550" y="4311650"/>
          <p14:tracePt t="95803" x="6464300" y="4375150"/>
          <p14:tracePt t="95820" x="6477000" y="4413250"/>
          <p14:tracePt t="95836" x="6483350" y="4445000"/>
          <p14:tracePt t="95853" x="6483350" y="4457700"/>
          <p14:tracePt t="95870" x="6489700" y="4483100"/>
          <p14:tracePt t="95886" x="6515100" y="4521200"/>
          <p14:tracePt t="95903" x="6521450" y="4533900"/>
          <p14:tracePt t="95920" x="6521450" y="4540250"/>
          <p14:tracePt t="95970" x="6527800" y="4546600"/>
          <p14:tracePt t="95979" x="6527800" y="4552950"/>
          <p14:tracePt t="95989" x="6534150" y="4565650"/>
          <p14:tracePt t="96003" x="6540500" y="4578350"/>
          <p14:tracePt t="96020" x="6559550" y="4591050"/>
          <p14:tracePt t="96036" x="6572250" y="4610100"/>
          <p14:tracePt t="96053" x="6578600" y="4622800"/>
          <p14:tracePt t="96070" x="6604000" y="4629150"/>
          <p14:tracePt t="96086" x="6616700" y="4635500"/>
          <p14:tracePt t="96103" x="6654800" y="4635500"/>
          <p14:tracePt t="96120" x="6680200" y="4635500"/>
          <p14:tracePt t="96136" x="6692900" y="4635500"/>
          <p14:tracePt t="96153" x="6699250" y="4635500"/>
          <p14:tracePt t="96170" x="6705600" y="4635500"/>
          <p14:tracePt t="96187" x="6718300" y="4635500"/>
          <p14:tracePt t="96203" x="6750050" y="4635500"/>
          <p14:tracePt t="96220" x="6769100" y="4635500"/>
          <p14:tracePt t="96237" x="6870700" y="4635500"/>
          <p14:tracePt t="96253" x="6908800" y="4635500"/>
          <p14:tracePt t="96270" x="6965950" y="4667250"/>
          <p14:tracePt t="96286" x="7061200" y="4686300"/>
          <p14:tracePt t="96303" x="7131050" y="4692650"/>
          <p14:tracePt t="96319" x="7200900" y="4699000"/>
          <p14:tracePt t="96336" x="7258050" y="4705350"/>
          <p14:tracePt t="96353" x="7366000" y="4705350"/>
          <p14:tracePt t="96369" x="7473950" y="4711700"/>
          <p14:tracePt t="96386" x="7543800" y="4730750"/>
          <p14:tracePt t="96403" x="7620000" y="4737100"/>
          <p14:tracePt t="96419" x="7670800" y="4737100"/>
          <p14:tracePt t="96436" x="7785100" y="4762500"/>
          <p14:tracePt t="96453" x="7905750" y="4781550"/>
          <p14:tracePt t="96469" x="7981950" y="4781550"/>
          <p14:tracePt t="96486" x="8102600" y="4806950"/>
          <p14:tracePt t="96503" x="8216900" y="4813300"/>
          <p14:tracePt t="96519" x="8305800" y="4813300"/>
          <p14:tracePt t="96536" x="8343900" y="4813300"/>
          <p14:tracePt t="96553" x="8451850" y="4832350"/>
          <p14:tracePt t="96569" x="8534400" y="4838700"/>
          <p14:tracePt t="96586" x="8585200" y="4838700"/>
          <p14:tracePt t="96602" x="8629650" y="4838700"/>
          <p14:tracePt t="96619" x="8667750" y="4838700"/>
          <p14:tracePt t="96636" x="8731250" y="4832350"/>
          <p14:tracePt t="96652" x="8813800" y="4819650"/>
          <p14:tracePt t="96669" x="8902700" y="4806950"/>
          <p14:tracePt t="96686" x="9004300" y="4749800"/>
          <p14:tracePt t="96702" x="9029700" y="4737100"/>
          <p14:tracePt t="96719" x="9061450" y="4724400"/>
          <p14:tracePt t="96752" x="9067800" y="4718050"/>
          <p14:tracePt t="96769" x="9074150" y="4711700"/>
          <p14:tracePt t="96786" x="9074150" y="4705350"/>
          <p14:tracePt t="96802" x="9074150" y="4692650"/>
          <p14:tracePt t="96819" x="9074150" y="4673600"/>
          <p14:tracePt t="96836" x="9061450" y="4654550"/>
          <p14:tracePt t="96852" x="9055100" y="4641850"/>
          <p14:tracePt t="96869" x="9023350" y="4622800"/>
          <p14:tracePt t="96886" x="8978900" y="4591050"/>
          <p14:tracePt t="96902" x="8959850" y="4572000"/>
          <p14:tracePt t="96919" x="8845550" y="4527550"/>
          <p14:tracePt t="96936" x="8801100" y="4514850"/>
          <p14:tracePt t="96937" x="8782050" y="4514850"/>
          <p14:tracePt t="96952" x="8737600" y="4508500"/>
          <p14:tracePt t="96969" x="8636000" y="4508500"/>
          <p14:tracePt t="96986" x="8591550" y="4502150"/>
          <p14:tracePt t="97002" x="8483600" y="4502150"/>
          <p14:tracePt t="97019" x="8388350" y="4502150"/>
          <p14:tracePt t="97036" x="8337550" y="4502150"/>
          <p14:tracePt t="97053" x="8242300" y="4502150"/>
          <p14:tracePt t="97069" x="8140700" y="4502150"/>
          <p14:tracePt t="97086" x="8039100" y="4502150"/>
          <p14:tracePt t="97102" x="8001000" y="4502150"/>
          <p14:tracePt t="97119" x="7912100" y="4502150"/>
          <p14:tracePt t="97135" x="7874000" y="4502150"/>
          <p14:tracePt t="97152" x="7848600" y="4502150"/>
          <p14:tracePt t="97169" x="7829550" y="4502150"/>
          <p14:tracePt t="97186" x="7816850" y="4514850"/>
          <p14:tracePt t="97202" x="7810500" y="4521200"/>
          <p14:tracePt t="97219" x="7804150" y="4521200"/>
          <p14:tracePt t="97235" x="7797800" y="4540250"/>
          <p14:tracePt t="97252" x="7791450" y="4559300"/>
          <p14:tracePt t="97269" x="7772400" y="4578350"/>
          <p14:tracePt t="97285" x="7772400" y="4591050"/>
          <p14:tracePt t="97375" x="7772400" y="4603750"/>
          <p14:tracePt t="97381" x="7772400" y="4610100"/>
          <p14:tracePt t="97391" x="7766050" y="4610100"/>
          <p14:tracePt t="97402" x="7759700" y="4616450"/>
          <p14:tracePt t="97419" x="7747000" y="4622800"/>
          <p14:tracePt t="97435" x="7734300" y="4635500"/>
          <p14:tracePt t="97452" x="7727950" y="4641850"/>
          <p14:tracePt t="97469" x="7715250" y="4648200"/>
          <p14:tracePt t="97487" x="7708900" y="4654550"/>
          <p14:tracePt t="97502" x="7702550" y="4654550"/>
          <p14:tracePt t="97519" x="7702550" y="4660900"/>
          <p14:tracePt t="97541" x="7696200" y="4660900"/>
          <p14:tracePt t="97627" x="7689850" y="4660900"/>
          <p14:tracePt t="97647" x="7683500" y="4660900"/>
          <p14:tracePt t="97657" x="7664450" y="4660900"/>
          <p14:tracePt t="97683" x="7658100" y="4660900"/>
          <p14:tracePt t="97689" x="7658100" y="4667250"/>
          <p14:tracePt t="97699" x="7651750" y="4667250"/>
          <p14:tracePt t="97703" x="7645400" y="4667250"/>
          <p14:tracePt t="97718" x="7639050" y="4667250"/>
          <p14:tracePt t="97735" x="7632700" y="4667250"/>
          <p14:tracePt t="97752" x="7626350" y="4673600"/>
          <p14:tracePt t="97966" x="7620000" y="4673600"/>
          <p14:tracePt t="97972" x="7613650" y="4673600"/>
          <p14:tracePt t="97991" x="7607300" y="4673600"/>
          <p14:tracePt t="98002" x="7600950" y="4673600"/>
          <p14:tracePt t="98018" x="7588250" y="4673600"/>
          <p14:tracePt t="98035" x="7569200" y="4673600"/>
          <p14:tracePt t="98051" x="7537450" y="4673600"/>
          <p14:tracePt t="98068" x="7531100" y="4673600"/>
          <p14:tracePt t="98085" x="7524750" y="4673600"/>
          <p14:tracePt t="98132" x="7518400" y="4673600"/>
          <p14:tracePt t="98157" x="7499350" y="4673600"/>
          <p14:tracePt t="98193" x="7493000" y="4673600"/>
          <p14:tracePt t="98197" x="7486650" y="4673600"/>
          <p14:tracePt t="98313" x="7480300" y="4679950"/>
          <p14:tracePt t="98319" x="7480300" y="4686300"/>
          <p14:tracePt t="98329" x="7480300" y="4692650"/>
          <p14:tracePt t="98335" x="7493000" y="4699000"/>
          <p14:tracePt t="98351" x="7499350" y="4705350"/>
          <p14:tracePt t="98429" x="7505700" y="4705350"/>
          <p14:tracePt t="98445" x="7512050" y="4711700"/>
          <p14:tracePt t="98551" x="7512050" y="4718050"/>
          <p14:tracePt t="98571" x="7512050" y="4730750"/>
          <p14:tracePt t="98585" x="7512050" y="4737100"/>
          <p14:tracePt t="98823" x="7512050" y="4743450"/>
          <p14:tracePt t="98829" x="7505700" y="4743450"/>
          <p14:tracePt t="98839" x="7493000" y="4730750"/>
          <p14:tracePt t="98851" x="7480300" y="4730750"/>
          <p14:tracePt t="98868" x="7423150" y="4711700"/>
          <p14:tracePt t="98884" x="7334250" y="4660900"/>
          <p14:tracePt t="98901" x="7245350" y="4629150"/>
          <p14:tracePt t="98918" x="7194550" y="4603750"/>
          <p14:tracePt t="98934" x="7188200" y="4597400"/>
          <p14:tracePt t="98979" x="7169150" y="4591050"/>
          <p14:tracePt t="98989" x="7162800" y="4584700"/>
          <p14:tracePt t="99001" x="7156450" y="4578350"/>
          <p14:tracePt t="99017" x="7118350" y="4565650"/>
          <p14:tracePt t="99034" x="7067550" y="4546600"/>
          <p14:tracePt t="99051" x="7023100" y="4521200"/>
          <p14:tracePt t="99067" x="6978650" y="4483100"/>
          <p14:tracePt t="99084" x="6940550" y="4445000"/>
          <p14:tracePt t="99101" x="6877050" y="4381500"/>
          <p14:tracePt t="99117" x="6838950" y="4356100"/>
          <p14:tracePt t="99134" x="6800850" y="4318000"/>
          <p14:tracePt t="99151" x="6775450" y="4292600"/>
          <p14:tracePt t="99167" x="6686550" y="4222750"/>
          <p14:tracePt t="99184" x="6597650" y="4127500"/>
          <p14:tracePt t="99201" x="6546850" y="4070350"/>
          <p14:tracePt t="99217" x="6477000" y="3994150"/>
          <p14:tracePt t="99234" x="6407150" y="3930650"/>
          <p14:tracePt t="99251" x="6337300" y="3886200"/>
          <p14:tracePt t="99267" x="6267450" y="3797300"/>
          <p14:tracePt t="99284" x="6210300" y="3752850"/>
          <p14:tracePt t="99301" x="6115050" y="3644900"/>
          <p14:tracePt t="99317" x="5962650" y="3517900"/>
          <p14:tracePt t="99334" x="5842000" y="3409950"/>
          <p14:tracePt t="99351" x="5765800" y="3333750"/>
          <p14:tracePt t="99367" x="5657850" y="3251200"/>
          <p14:tracePt t="99384" x="5486400" y="3124200"/>
          <p14:tracePt t="99400" x="5410200" y="3086100"/>
          <p14:tracePt t="99417" x="5365750" y="3067050"/>
          <p14:tracePt t="99434" x="5346700" y="3060700"/>
          <p14:tracePt t="99451" x="5270500" y="2997200"/>
          <p14:tracePt t="99467" x="5187950" y="2927350"/>
          <p14:tracePt t="99484" x="5080000" y="2844800"/>
          <p14:tracePt t="99500" x="5003800" y="2781300"/>
          <p14:tracePt t="99517" x="4775200" y="2622550"/>
          <p14:tracePt t="99534" x="4578350" y="2495550"/>
          <p14:tracePt t="99550" x="4362450" y="2349500"/>
          <p14:tracePt t="99567" x="4165600" y="2216150"/>
          <p14:tracePt t="99584" x="4038600" y="2127250"/>
          <p14:tracePt t="99600" x="3759200" y="1911350"/>
          <p14:tracePt t="99617" x="3536950" y="1714500"/>
          <p14:tracePt t="99634" x="3346450" y="1536700"/>
          <p14:tracePt t="99650" x="3105150" y="1308100"/>
          <p14:tracePt t="99667" x="2800350" y="1016000"/>
          <p14:tracePt t="99684" x="2609850" y="838200"/>
          <p14:tracePt t="99700" x="2501900" y="736600"/>
          <p14:tracePt t="99717" x="2292350" y="558800"/>
          <p14:tracePt t="99734" x="2171700" y="450850"/>
          <p14:tracePt t="99750" x="2095500" y="387350"/>
          <p14:tracePt t="99767" x="2032000" y="342900"/>
          <p14:tracePt t="99784" x="2012950" y="330200"/>
          <p14:tracePt t="99800" x="1962150" y="279400"/>
          <p14:tracePt t="99817" x="1879600" y="209550"/>
          <p14:tracePt t="99834" x="1809750" y="146050"/>
          <p14:tracePt t="99850" x="1733550" y="95250"/>
          <p14:tracePt t="99867" x="1644650" y="31750"/>
          <p14:tracePt t="99884" x="1498600" y="0"/>
          <p14:tracePt t="99900" x="1435100" y="0"/>
          <p14:tracePt t="99917" x="1358900" y="0"/>
          <p14:tracePt t="99933" x="1219200" y="0"/>
          <p14:tracePt t="101333" x="1206500" y="571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0664" b="15984"/>
          <a:stretch/>
        </p:blipFill>
        <p:spPr>
          <a:xfrm>
            <a:off x="5245398" y="3039377"/>
            <a:ext cx="2330258" cy="2918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16429" b="15073"/>
          <a:stretch/>
        </p:blipFill>
        <p:spPr>
          <a:xfrm>
            <a:off x="5621699" y="2184494"/>
            <a:ext cx="1441468" cy="29370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66"/>
    </mc:Choice>
    <mc:Fallback>
      <p:transition spd="slow" advTm="2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86" x="730250" y="5219700"/>
          <p14:tracePt t="4738" x="730250" y="5187950"/>
          <p14:tracePt t="4748" x="730250" y="5168900"/>
          <p14:tracePt t="4754" x="742950" y="5130800"/>
          <p14:tracePt t="4766" x="755650" y="5092700"/>
          <p14:tracePt t="4783" x="787400" y="4991100"/>
          <p14:tracePt t="4799" x="844550" y="4908550"/>
          <p14:tracePt t="4816" x="882650" y="4787900"/>
          <p14:tracePt t="4833" x="927100" y="4610100"/>
          <p14:tracePt t="4849" x="971550" y="4432300"/>
          <p14:tracePt t="4866" x="996950" y="4273550"/>
          <p14:tracePt t="4883" x="1028700" y="4146550"/>
          <p14:tracePt t="4899" x="1066800" y="4032250"/>
          <p14:tracePt t="4916" x="1136650" y="3841750"/>
          <p14:tracePt t="4933" x="1149350" y="3810000"/>
          <p14:tracePt t="4950" x="1155700" y="3790950"/>
          <p14:tracePt t="4966" x="1155700" y="3771900"/>
          <p14:tracePt t="4983" x="1174750" y="3746500"/>
          <p14:tracePt t="4999" x="1206500" y="3683000"/>
          <p14:tracePt t="5016" x="1231900" y="3619500"/>
          <p14:tracePt t="5032" x="1327150" y="3473450"/>
          <p14:tracePt t="5049" x="1384300" y="3359150"/>
          <p14:tracePt t="5066" x="1435100" y="3289300"/>
          <p14:tracePt t="5082" x="1479550" y="3232150"/>
          <p14:tracePt t="5099" x="1511300" y="3194050"/>
          <p14:tracePt t="5116" x="1587500" y="3105150"/>
          <p14:tracePt t="5132" x="1625600" y="3054350"/>
          <p14:tracePt t="5149" x="1682750" y="2971800"/>
          <p14:tracePt t="5166" x="1758950" y="2882900"/>
          <p14:tracePt t="5182" x="1854200" y="2692400"/>
          <p14:tracePt t="5199" x="1905000" y="2609850"/>
          <p14:tracePt t="5216" x="1943100" y="2546350"/>
          <p14:tracePt t="5232" x="2000250" y="2476500"/>
          <p14:tracePt t="5249" x="2044700" y="2406650"/>
          <p14:tracePt t="5266" x="2082800" y="2362200"/>
          <p14:tracePt t="5282" x="2101850" y="2343150"/>
          <p14:tracePt t="5299" x="2114550" y="2317750"/>
          <p14:tracePt t="5316" x="2114550" y="2311400"/>
          <p14:tracePt t="5332" x="2114550" y="2298700"/>
          <p14:tracePt t="5349" x="2114550" y="2279650"/>
          <p14:tracePt t="5366" x="2114550" y="2273300"/>
          <p14:tracePt t="5434" x="2114550" y="2286000"/>
          <p14:tracePt t="5440" x="2114550" y="2305050"/>
          <p14:tracePt t="5454" x="2114550" y="2311400"/>
          <p14:tracePt t="5465" x="2114550" y="2330450"/>
          <p14:tracePt t="5527" x="2114550" y="2336800"/>
          <p14:tracePt t="5531" x="2108200" y="2343150"/>
          <p14:tracePt t="5540" x="2101850" y="2349500"/>
          <p14:tracePt t="5549" x="2095500" y="2355850"/>
          <p14:tracePt t="5565" x="2082800" y="2393950"/>
          <p14:tracePt t="5582" x="2063750" y="2438400"/>
          <p14:tracePt t="5599" x="2057400" y="2438400"/>
          <p14:tracePt t="5615" x="2051050" y="2457450"/>
          <p14:tracePt t="5632" x="2044700" y="2482850"/>
          <p14:tracePt t="5649" x="2038350" y="2489200"/>
          <p14:tracePt t="5706" x="2032000" y="2495550"/>
          <p14:tracePt t="5717" x="2032000" y="2501900"/>
          <p14:tracePt t="5722" x="2025650" y="2501900"/>
          <p14:tracePt t="5738" x="2019300" y="2508250"/>
          <p14:tracePt t="5749" x="2012950" y="2520950"/>
          <p14:tracePt t="5765" x="2006600" y="2520950"/>
          <p14:tracePt t="5782" x="1993900" y="2540000"/>
          <p14:tracePt t="5799" x="1987550" y="2552700"/>
          <p14:tracePt t="5885" x="1987550" y="2559050"/>
          <p14:tracePt t="5894" x="2006600" y="2559050"/>
          <p14:tracePt t="5899" x="2012950" y="2565400"/>
          <p14:tracePt t="5915" x="2063750" y="2565400"/>
          <p14:tracePt t="5932" x="2152650" y="2565400"/>
          <p14:tracePt t="5949" x="2260600" y="2565400"/>
          <p14:tracePt t="5965" x="2311400" y="2565400"/>
          <p14:tracePt t="5982" x="2343150" y="2565400"/>
          <p14:tracePt t="5998" x="2362200" y="2565400"/>
          <p14:tracePt t="6015" x="2406650" y="2565400"/>
          <p14:tracePt t="6032" x="2451100" y="2565400"/>
          <p14:tracePt t="6048" x="2489200" y="2565400"/>
          <p14:tracePt t="6065" x="2559050" y="2559050"/>
          <p14:tracePt t="6082" x="2597150" y="2559050"/>
          <p14:tracePt t="6100" x="2673350" y="2552700"/>
          <p14:tracePt t="6115" x="2730500" y="2552700"/>
          <p14:tracePt t="6132" x="2806700" y="2546350"/>
          <p14:tracePt t="6148" x="2870200" y="2540000"/>
          <p14:tracePt t="6166" x="2984500" y="2540000"/>
          <p14:tracePt t="6182" x="3098800" y="2540000"/>
          <p14:tracePt t="6198" x="3175000" y="2540000"/>
          <p14:tracePt t="6215" x="3263900" y="2540000"/>
          <p14:tracePt t="6232" x="3314700" y="2540000"/>
          <p14:tracePt t="6248" x="3429000" y="2540000"/>
          <p14:tracePt t="6265" x="3448050" y="2540000"/>
          <p14:tracePt t="6282" x="3460750" y="2540000"/>
          <p14:tracePt t="6298" x="3473450" y="2540000"/>
          <p14:tracePt t="6332" x="3479800" y="2540000"/>
          <p14:tracePt t="6438" x="3473450" y="2540000"/>
          <p14:tracePt t="6444" x="3473450" y="2546350"/>
          <p14:tracePt t="6448" x="3454400" y="2559050"/>
          <p14:tracePt t="6465" x="3429000" y="2571750"/>
          <p14:tracePt t="6481" x="3384550" y="2578100"/>
          <p14:tracePt t="6498" x="3295650" y="2590800"/>
          <p14:tracePt t="6515" x="3244850" y="2590800"/>
          <p14:tracePt t="6531" x="3213100" y="2590800"/>
          <p14:tracePt t="6548" x="3187700" y="2590800"/>
          <p14:tracePt t="6565" x="3130550" y="2590800"/>
          <p14:tracePt t="6582" x="3086100" y="2590800"/>
          <p14:tracePt t="6598" x="3022600" y="2590800"/>
          <p14:tracePt t="6615" x="2952750" y="2590800"/>
          <p14:tracePt t="6631" x="2876550" y="2590800"/>
          <p14:tracePt t="6648" x="2838450" y="2590800"/>
          <p14:tracePt t="6665" x="2800350" y="2590800"/>
          <p14:tracePt t="6681" x="2774950" y="2590800"/>
          <p14:tracePt t="6698" x="2749550" y="2590800"/>
          <p14:tracePt t="6715" x="2736850" y="2590800"/>
          <p14:tracePt t="6732" x="2730500" y="2590800"/>
          <p14:tracePt t="6842" x="2724150" y="2590800"/>
          <p14:tracePt t="6993" x="2717800" y="2590800"/>
          <p14:tracePt t="7008" x="2717800" y="2597150"/>
          <p14:tracePt t="7015" x="2711450" y="2609850"/>
          <p14:tracePt t="7025" x="2705100" y="2609850"/>
          <p14:tracePt t="7034" x="2692400" y="2622550"/>
          <p14:tracePt t="7048" x="2686050" y="2628900"/>
          <p14:tracePt t="7064" x="2647950" y="2654300"/>
          <p14:tracePt t="7081" x="2597150" y="2679700"/>
          <p14:tracePt t="7098" x="2533650" y="2736850"/>
          <p14:tracePt t="7114" x="2508250" y="2749550"/>
          <p14:tracePt t="7131" x="2463800" y="2787650"/>
          <p14:tracePt t="7148" x="2444750" y="2806700"/>
          <p14:tracePt t="7164" x="2432050" y="2813050"/>
          <p14:tracePt t="7181" x="2425700" y="2813050"/>
          <p14:tracePt t="7277" x="2425700" y="2825750"/>
          <p14:tracePt t="7291" x="2425700" y="2832100"/>
          <p14:tracePt t="7311" x="2425700" y="2844800"/>
          <p14:tracePt t="7321" x="2438400" y="2857500"/>
          <p14:tracePt t="7331" x="2451100" y="2857500"/>
          <p14:tracePt t="7348" x="2482850" y="2857500"/>
          <p14:tracePt t="7364" x="2508250" y="2857500"/>
          <p14:tracePt t="7381" x="2552700" y="2857500"/>
          <p14:tracePt t="7397" x="2597150" y="2857500"/>
          <p14:tracePt t="7414" x="2698750" y="2857500"/>
          <p14:tracePt t="7430" x="2749550" y="2857500"/>
          <p14:tracePt t="7447" x="2806700" y="2857500"/>
          <p14:tracePt t="7464" x="2838450" y="2857500"/>
          <p14:tracePt t="7480" x="2863850" y="2857500"/>
          <p14:tracePt t="7497" x="2889250" y="2870200"/>
          <p14:tracePt t="7514" x="2921000" y="2870200"/>
          <p14:tracePt t="7530" x="2965450" y="2870200"/>
          <p14:tracePt t="7547" x="2984500" y="2870200"/>
          <p14:tracePt t="7563" x="3028950" y="2870200"/>
          <p14:tracePt t="7580" x="3060700" y="2870200"/>
          <p14:tracePt t="7597" x="3079750" y="2870200"/>
          <p14:tracePt t="7613" x="3124200" y="2870200"/>
          <p14:tracePt t="7630" x="3155950" y="2870200"/>
          <p14:tracePt t="7647" x="3194050" y="2870200"/>
          <p14:tracePt t="7663" x="3225800" y="2870200"/>
          <p14:tracePt t="7680" x="3257550" y="2870200"/>
          <p14:tracePt t="7697" x="3308350" y="2870200"/>
          <p14:tracePt t="7713" x="3359150" y="2870200"/>
          <p14:tracePt t="7730" x="3378200" y="2863850"/>
          <p14:tracePt t="7747" x="3397250" y="2863850"/>
          <p14:tracePt t="7763" x="3409950" y="2863850"/>
          <p14:tracePt t="7846" x="3416300" y="2857500"/>
          <p14:tracePt t="8467" x="3416300" y="2876550"/>
          <p14:tracePt t="8477" x="3416300" y="2889250"/>
          <p14:tracePt t="8493" x="3416300" y="2895600"/>
          <p14:tracePt t="8503" x="3416300" y="2908300"/>
          <p14:tracePt t="8513" x="3416300" y="2921000"/>
          <p14:tracePt t="8531" x="3416300" y="2940050"/>
          <p14:tracePt t="8547" x="3416300" y="2978150"/>
          <p14:tracePt t="8564" x="3441700" y="3003550"/>
          <p14:tracePt t="8580" x="3473450" y="3022600"/>
          <p14:tracePt t="8597" x="3473450" y="3028950"/>
          <p14:tracePt t="9506" x="3467100" y="3022600"/>
          <p14:tracePt t="9531" x="3467100" y="3028950"/>
          <p14:tracePt t="9537" x="3473450" y="3041650"/>
          <p14:tracePt t="9548" x="3492500" y="3092450"/>
          <p14:tracePt t="9563" x="3517900" y="3130550"/>
          <p14:tracePt t="9747" x="3517900" y="3124200"/>
          <p14:tracePt t="10232" x="3511550" y="3124200"/>
          <p14:tracePt t="10246" x="3479800" y="3105150"/>
          <p14:tracePt t="10256" x="3467100" y="3098800"/>
          <p14:tracePt t="10263" x="3429000" y="3067050"/>
          <p14:tracePt t="10278" x="3390900" y="3054350"/>
          <p14:tracePt t="10295" x="3340100" y="3009900"/>
          <p14:tracePt t="10312" x="3244850" y="2965450"/>
          <p14:tracePt t="10328" x="3003550" y="2838450"/>
          <p14:tracePt t="10345" x="2838450" y="2755900"/>
          <p14:tracePt t="10362" x="2730500" y="2711450"/>
          <p14:tracePt t="10379" x="2565400" y="2622550"/>
          <p14:tracePt t="10395" x="2432050" y="2571750"/>
          <p14:tracePt t="10412" x="2305050" y="2514600"/>
          <p14:tracePt t="10429" x="2152650" y="2457450"/>
          <p14:tracePt t="10445" x="2057400" y="2419350"/>
          <p14:tracePt t="10462" x="1879600" y="2349500"/>
          <p14:tracePt t="10479" x="1720850" y="2305050"/>
          <p14:tracePt t="10495" x="1638300" y="2266950"/>
          <p14:tracePt t="10512" x="1504950" y="2222500"/>
          <p14:tracePt t="10528" x="1238250" y="2120900"/>
          <p14:tracePt t="10545" x="1060450" y="2025650"/>
          <p14:tracePt t="10561" x="939800" y="1949450"/>
          <p14:tracePt t="10578" x="787400" y="1860550"/>
          <p14:tracePt t="10595" x="495300" y="1695450"/>
          <p14:tracePt t="10611" x="292100" y="1562100"/>
          <p14:tracePt t="10628" x="107950" y="1460500"/>
          <p14:tracePt t="10645" x="0" y="1397000"/>
          <p14:tracePt t="10661" x="0" y="1289050"/>
          <p14:tracePt t="10678" x="0" y="1257300"/>
          <p14:tracePt t="10695" x="0" y="1250950"/>
          <p14:tracePt t="10712" x="0" y="1244600"/>
          <p14:tracePt t="10728" x="0" y="1231900"/>
          <p14:tracePt t="10745" x="0" y="1219200"/>
          <p14:tracePt t="10762" x="19050" y="1187450"/>
          <p14:tracePt t="10778" x="31750" y="1181100"/>
          <p14:tracePt t="10795" x="50800" y="1155700"/>
          <p14:tracePt t="10813" x="76200" y="1143000"/>
          <p14:tracePt t="10828" x="76200" y="1136650"/>
          <p14:tracePt t="10845" x="95250" y="1130300"/>
          <p14:tracePt t="10861" x="107950" y="1130300"/>
          <p14:tracePt t="10878" x="165100" y="1130300"/>
          <p14:tracePt t="10895" x="209550" y="1130300"/>
          <p14:tracePt t="10911" x="241300" y="1130300"/>
          <p14:tracePt t="10928" x="273050" y="1136650"/>
          <p14:tracePt t="10945" x="336550" y="1143000"/>
          <p14:tracePt t="10961" x="387350" y="1168400"/>
          <p14:tracePt t="10978" x="431800" y="1168400"/>
          <p14:tracePt t="10994" x="463550" y="1168400"/>
          <p14:tracePt t="11011" x="476250" y="1168400"/>
          <p14:tracePt t="11028" x="501650" y="1168400"/>
          <p14:tracePt t="11045" x="533400" y="1181100"/>
          <p14:tracePt t="11062" x="552450" y="1187450"/>
          <p14:tracePt t="11079" x="584200" y="1200150"/>
          <p14:tracePt t="11095" x="622300" y="1212850"/>
          <p14:tracePt t="11112" x="635000" y="1212850"/>
          <p14:tracePt t="11128" x="660400" y="1219200"/>
          <p14:tracePt t="11145" x="698500" y="1238250"/>
          <p14:tracePt t="11161" x="723900" y="1250950"/>
          <p14:tracePt t="11178" x="742950" y="1270000"/>
          <p14:tracePt t="11195" x="755650" y="1270000"/>
          <p14:tracePt t="11211" x="768350" y="1276350"/>
          <p14:tracePt t="11228" x="781050" y="1289050"/>
          <p14:tracePt t="11245" x="800100" y="1289050"/>
          <p14:tracePt t="11261" x="819150" y="1308100"/>
          <p14:tracePt t="11278" x="831850" y="1314450"/>
          <p14:tracePt t="11295" x="850900" y="1314450"/>
          <p14:tracePt t="11311" x="889000" y="1327150"/>
          <p14:tracePt t="11328" x="927100" y="1346200"/>
          <p14:tracePt t="11344" x="977900" y="1358900"/>
          <p14:tracePt t="11361" x="1047750" y="1377950"/>
          <p14:tracePt t="11377" x="1104900" y="1377950"/>
          <p14:tracePt t="11394" x="1123950" y="1377950"/>
          <p14:tracePt t="11411" x="1130300" y="1377950"/>
          <p14:tracePt t="11428" x="1136650" y="1377950"/>
          <p14:tracePt t="11445" x="1155700" y="1377950"/>
          <p14:tracePt t="11478" x="1168400" y="1377950"/>
          <p14:tracePt t="11495" x="1181100" y="1377950"/>
          <p14:tracePt t="11511" x="1219200" y="1377950"/>
          <p14:tracePt t="11528" x="1282700" y="1377950"/>
          <p14:tracePt t="11544" x="1365250" y="1377950"/>
          <p14:tracePt t="11561" x="1441450" y="1377950"/>
          <p14:tracePt t="11578" x="1492250" y="1377950"/>
          <p14:tracePt t="11595" x="1574800" y="1377950"/>
          <p14:tracePt t="11611" x="1606550" y="1377950"/>
          <p14:tracePt t="11628" x="1625600" y="1384300"/>
          <p14:tracePt t="11644" x="1631950" y="1384300"/>
          <p14:tracePt t="11661" x="1663700" y="1384300"/>
          <p14:tracePt t="11678" x="1695450" y="1384300"/>
          <p14:tracePt t="11694" x="1733550" y="1384300"/>
          <p14:tracePt t="11711" x="1797050" y="1390650"/>
          <p14:tracePt t="11727" x="1854200" y="1397000"/>
          <p14:tracePt t="11744" x="1949450" y="1422400"/>
          <p14:tracePt t="11760" x="2019300" y="1428750"/>
          <p14:tracePt t="11777" x="2051050" y="1428750"/>
          <p14:tracePt t="11794" x="2076450" y="1428750"/>
          <p14:tracePt t="11811" x="2101850" y="1428750"/>
          <p14:tracePt t="11827" x="2108200" y="1428750"/>
          <p14:tracePt t="11844" x="2120900" y="1428750"/>
          <p14:tracePt t="11861" x="2139950" y="1428750"/>
          <p14:tracePt t="11878" x="2178050" y="1428750"/>
          <p14:tracePt t="11894" x="2203450" y="1428750"/>
          <p14:tracePt t="11911" x="2254250" y="1428750"/>
          <p14:tracePt t="11928" x="2292350" y="1428750"/>
          <p14:tracePt t="11944" x="2324100" y="1428750"/>
          <p14:tracePt t="11961" x="2349500" y="1428750"/>
          <p14:tracePt t="11978" x="2355850" y="1428750"/>
          <p14:tracePt t="11994" x="2362200" y="1428750"/>
          <p14:tracePt t="12011" x="2368550" y="1422400"/>
          <p14:tracePt t="12027" x="2381250" y="1416050"/>
          <p14:tracePt t="12044" x="2387600" y="1403350"/>
          <p14:tracePt t="12061" x="2387600" y="1390650"/>
          <p14:tracePt t="12077" x="2387600" y="1377950"/>
          <p14:tracePt t="12111" x="2387600" y="1358900"/>
          <p14:tracePt t="12127" x="2387600" y="1346200"/>
          <p14:tracePt t="12144" x="2355850" y="1320800"/>
          <p14:tracePt t="12161" x="2330450" y="1295400"/>
          <p14:tracePt t="12177" x="2305050" y="1282700"/>
          <p14:tracePt t="12194" x="2266950" y="1263650"/>
          <p14:tracePt t="12211" x="2203450" y="1219200"/>
          <p14:tracePt t="12227" x="2165350" y="1200150"/>
          <p14:tracePt t="12244" x="2152650" y="1187450"/>
          <p14:tracePt t="12260" x="2133600" y="1174750"/>
          <p14:tracePt t="12277" x="2101850" y="1168400"/>
          <p14:tracePt t="12293" x="2076450" y="1162050"/>
          <p14:tracePt t="12310" x="2057400" y="1143000"/>
          <p14:tracePt t="12327" x="2019300" y="1130300"/>
          <p14:tracePt t="12343" x="1981200" y="1123950"/>
          <p14:tracePt t="12361" x="1879600" y="1079500"/>
          <p14:tracePt t="12377" x="1835150" y="1073150"/>
          <p14:tracePt t="12394" x="1797050" y="1066800"/>
          <p14:tracePt t="12411" x="1739900" y="1054100"/>
          <p14:tracePt t="12427" x="1651000" y="1041400"/>
          <p14:tracePt t="12444" x="1625600" y="1041400"/>
          <p14:tracePt t="12461" x="1606550" y="1041400"/>
          <p14:tracePt t="12477" x="1555750" y="1041400"/>
          <p14:tracePt t="12494" x="1517650" y="1041400"/>
          <p14:tracePt t="12510" x="1454150" y="1041400"/>
          <p14:tracePt t="12527" x="1397000" y="1041400"/>
          <p14:tracePt t="12544" x="1358900" y="1041400"/>
          <p14:tracePt t="12561" x="1320800" y="1041400"/>
          <p14:tracePt t="12577" x="1289050" y="1054100"/>
          <p14:tracePt t="12594" x="1257300" y="1073150"/>
          <p14:tracePt t="12610" x="1250950" y="1079500"/>
          <p14:tracePt t="12627" x="1231900" y="1092200"/>
          <p14:tracePt t="12644" x="1219200" y="1111250"/>
          <p14:tracePt t="12660" x="1219200" y="1123950"/>
          <p14:tracePt t="12677" x="1212850" y="1130300"/>
          <p14:tracePt t="12693" x="1212850" y="1143000"/>
          <p14:tracePt t="12710" x="1200150" y="1155700"/>
          <p14:tracePt t="12727" x="1200150" y="1162050"/>
          <p14:tracePt t="12743" x="1200150" y="1174750"/>
          <p14:tracePt t="12760" x="1200150" y="1200150"/>
          <p14:tracePt t="12777" x="1200150" y="1206500"/>
          <p14:tracePt t="13612" x="1200150" y="1212850"/>
          <p14:tracePt t="13637" x="1212850" y="1212850"/>
          <p14:tracePt t="13647" x="1231900" y="1212850"/>
          <p14:tracePt t="13658" x="1238250" y="1212850"/>
          <p14:tracePt t="13662" x="1244600" y="1212850"/>
          <p14:tracePt t="13677" x="1257300" y="1212850"/>
          <p14:tracePt t="13693" x="1301750" y="1219200"/>
          <p14:tracePt t="13710" x="1314450" y="1225550"/>
          <p14:tracePt t="13726" x="1346200" y="1225550"/>
          <p14:tracePt t="13743" x="1403350" y="1238250"/>
          <p14:tracePt t="13760" x="1454150" y="1250950"/>
          <p14:tracePt t="13776" x="1511300" y="1270000"/>
          <p14:tracePt t="13793" x="1568450" y="1282700"/>
          <p14:tracePt t="13810" x="1612900" y="1289050"/>
          <p14:tracePt t="13826" x="1657350" y="1314450"/>
          <p14:tracePt t="13843" x="1701800" y="1320800"/>
          <p14:tracePt t="13859" x="1733550" y="1320800"/>
          <p14:tracePt t="13876" x="1790700" y="1333500"/>
          <p14:tracePt t="13892" x="1898650" y="1352550"/>
          <p14:tracePt t="13909" x="1955800" y="1365250"/>
          <p14:tracePt t="13926" x="1981200" y="1371600"/>
          <p14:tracePt t="13942" x="2012950" y="1377950"/>
          <p14:tracePt t="13959" x="2070100" y="1390650"/>
          <p14:tracePt t="13975" x="2108200" y="1397000"/>
          <p14:tracePt t="13992" x="2152650" y="1403350"/>
          <p14:tracePt t="14009" x="2178050" y="1409700"/>
          <p14:tracePt t="14026" x="2216150" y="1416050"/>
          <p14:tracePt t="14043" x="2235200" y="1416050"/>
          <p14:tracePt t="14059" x="2247900" y="1428750"/>
          <p14:tracePt t="14076" x="2254250" y="1435100"/>
          <p14:tracePt t="14092" x="2266950" y="1441450"/>
          <p14:tracePt t="14109" x="2286000" y="1447800"/>
          <p14:tracePt t="14126" x="2292350" y="1447800"/>
          <p14:tracePt t="14142" x="2298700" y="1447800"/>
          <p14:tracePt t="14159" x="2305050" y="1447800"/>
          <p14:tracePt t="14175" x="2324100" y="1447800"/>
          <p14:tracePt t="14192" x="2349500" y="1447800"/>
          <p14:tracePt t="14209" x="2362200" y="1447800"/>
          <p14:tracePt t="14225" x="2368550" y="1447800"/>
          <p14:tracePt t="14242" x="2387600" y="1447800"/>
          <p14:tracePt t="14259" x="2400300" y="1447800"/>
          <p14:tracePt t="14293" x="2406650" y="1447800"/>
          <p14:tracePt t="14394" x="2406650" y="1441450"/>
          <p14:tracePt t="14404" x="2406650" y="1435100"/>
          <p14:tracePt t="14410" x="2413000" y="1428750"/>
          <p14:tracePt t="14426" x="2413000" y="1422400"/>
          <p14:tracePt t="14569" x="2413000" y="1416050"/>
          <p14:tracePt t="15878" x="2413000" y="1409700"/>
          <p14:tracePt t="15888" x="2425700" y="1409700"/>
          <p14:tracePt t="15892" x="2425700" y="1403350"/>
          <p14:tracePt t="15908" x="2432050" y="1403350"/>
          <p14:tracePt t="15925" x="2451100" y="1397000"/>
          <p14:tracePt t="15941" x="2476500" y="1397000"/>
          <p14:tracePt t="15958" x="2482850" y="1384300"/>
          <p14:tracePt t="15975" x="2489200" y="1384300"/>
          <p14:tracePt t="15991" x="2495550" y="1377950"/>
          <p14:tracePt t="16008" x="2501900" y="1371600"/>
          <p14:tracePt t="16041" x="2514600" y="1365250"/>
          <p14:tracePt t="16058" x="2514600" y="1358900"/>
          <p14:tracePt t="16075" x="2527300" y="1339850"/>
          <p14:tracePt t="16091" x="2533650" y="1327150"/>
          <p14:tracePt t="16108" x="2546350" y="1314450"/>
          <p14:tracePt t="16125" x="2552700" y="1301750"/>
          <p14:tracePt t="16141" x="2552700" y="1289050"/>
          <p14:tracePt t="16158" x="2552700" y="1270000"/>
          <p14:tracePt t="16175" x="2552700" y="1263650"/>
          <p14:tracePt t="16191" x="2559050" y="1244600"/>
          <p14:tracePt t="16208" x="2559050" y="1231900"/>
          <p14:tracePt t="16224" x="2559050" y="1219200"/>
          <p14:tracePt t="16241" x="2559050" y="1212850"/>
          <p14:tracePt t="16258" x="2559050" y="1200150"/>
          <p14:tracePt t="16275" x="2559050" y="1187450"/>
          <p14:tracePt t="16291" x="2559050" y="1149350"/>
          <p14:tracePt t="16308" x="2559050" y="1130300"/>
          <p14:tracePt t="16324" x="2559050" y="1104900"/>
          <p14:tracePt t="16342" x="2559050" y="1098550"/>
          <p14:tracePt t="16374" x="2559050" y="1085850"/>
          <p14:tracePt t="16408" x="2559050" y="1073150"/>
          <p14:tracePt t="16424" x="2559050" y="1066800"/>
          <p14:tracePt t="16522" x="2552700" y="1066800"/>
          <p14:tracePt t="16538" x="2546350" y="1066800"/>
          <p14:tracePt t="16548" x="2533650" y="1066800"/>
          <p14:tracePt t="16558" x="2514600" y="1073150"/>
          <p14:tracePt t="16574" x="2489200" y="1092200"/>
          <p14:tracePt t="16591" x="2451100" y="1104900"/>
          <p14:tracePt t="16608" x="2419350" y="1130300"/>
          <p14:tracePt t="16624" x="2381250" y="1143000"/>
          <p14:tracePt t="16641" x="2374900" y="1149350"/>
          <p14:tracePt t="16720" x="2368550" y="1155700"/>
          <p14:tracePt t="16764" x="2362200" y="1168400"/>
          <p14:tracePt t="16780" x="2362200" y="1174750"/>
          <p14:tracePt t="16790" x="2362200" y="1181100"/>
          <p14:tracePt t="16800" x="2362200" y="1187450"/>
          <p14:tracePt t="16826" x="2362200" y="1200150"/>
          <p14:tracePt t="16840" x="2362200" y="1206500"/>
          <p14:tracePt t="16846" x="2362200" y="1219200"/>
          <p14:tracePt t="16857" x="2362200" y="1231900"/>
          <p14:tracePt t="16874" x="2368550" y="1238250"/>
          <p14:tracePt t="16891" x="2374900" y="1263650"/>
          <p14:tracePt t="16907" x="2387600" y="1270000"/>
          <p14:tracePt t="16924" x="2387600" y="1276350"/>
          <p14:tracePt t="16941" x="2393950" y="1276350"/>
          <p14:tracePt t="16957" x="2400300" y="1276350"/>
          <p14:tracePt t="16974" x="2406650" y="1276350"/>
          <p14:tracePt t="16991" x="2432050" y="1289050"/>
          <p14:tracePt t="17068" x="2444750" y="1301750"/>
          <p14:tracePt t="17098" x="2451100" y="1301750"/>
          <p14:tracePt t="17109" x="2463800" y="1301750"/>
          <p14:tracePt t="17128" x="2476500" y="1301750"/>
          <p14:tracePt t="17138" x="2476500" y="1308100"/>
          <p14:tracePt t="17144" x="2489200" y="1308100"/>
          <p14:tracePt t="17157" x="2508250" y="1314450"/>
          <p14:tracePt t="17174" x="2520950" y="1314450"/>
          <p14:tracePt t="17190" x="2527300" y="1320800"/>
          <p14:tracePt t="17224" x="2533650" y="1320800"/>
          <p14:tracePt t="17234" x="2540000" y="1320800"/>
          <p14:tracePt t="17248" x="2546350" y="1314450"/>
          <p14:tracePt t="17259" x="2552700" y="1308100"/>
          <p14:tracePt t="17274" x="2559050" y="1295400"/>
          <p14:tracePt t="17290" x="2559050" y="1282700"/>
          <p14:tracePt t="17307" x="2559050" y="1270000"/>
          <p14:tracePt t="17324" x="2571750" y="1250950"/>
          <p14:tracePt t="17340" x="2571750" y="1244600"/>
          <p14:tracePt t="17357" x="2571750" y="1231900"/>
          <p14:tracePt t="17374" x="2571750" y="1219200"/>
          <p14:tracePt t="17391" x="2578100" y="1200150"/>
          <p14:tracePt t="17407" x="2578100" y="1181100"/>
          <p14:tracePt t="17424" x="2578100" y="1162050"/>
          <p14:tracePt t="17440" x="2578100" y="1143000"/>
          <p14:tracePt t="17457" x="2578100" y="1117600"/>
          <p14:tracePt t="17474" x="2578100" y="1098550"/>
          <p14:tracePt t="17507" x="2578100" y="1092200"/>
          <p14:tracePt t="17532" x="2578100" y="1079500"/>
          <p14:tracePt t="17556" x="2578100" y="1073150"/>
          <p14:tracePt t="17586" x="2578100" y="1060450"/>
          <p14:tracePt t="17596" x="2571750" y="1060450"/>
          <p14:tracePt t="17622" x="2565400" y="1054100"/>
          <p14:tracePt t="17632" x="2552700" y="1047750"/>
          <p14:tracePt t="17648" x="2546350" y="1035050"/>
          <p14:tracePt t="17662" x="2533650" y="1035050"/>
          <p14:tracePt t="17674" x="2527300" y="1035050"/>
          <p14:tracePt t="17690" x="2508250" y="1035050"/>
          <p14:tracePt t="17708" x="2489200" y="1035050"/>
          <p14:tracePt t="17723" x="2482850" y="1035050"/>
          <p14:tracePt t="17740" x="2470150" y="1035050"/>
          <p14:tracePt t="17758" x="2444750" y="1047750"/>
          <p14:tracePt t="17773" x="2444750" y="1054100"/>
          <p14:tracePt t="17790" x="2419350" y="1085850"/>
          <p14:tracePt t="17807" x="2413000" y="1098550"/>
          <p14:tracePt t="17824" x="2400300" y="1111250"/>
          <p14:tracePt t="17840" x="2400300" y="1123950"/>
          <p14:tracePt t="17857" x="2400300" y="1130300"/>
          <p14:tracePt t="17873" x="2393950" y="1149350"/>
          <p14:tracePt t="17890" x="2393950" y="1155700"/>
          <p14:tracePt t="17907" x="2387600" y="1168400"/>
          <p14:tracePt t="17923" x="2387600" y="1181100"/>
          <p14:tracePt t="17940" x="2387600" y="1193800"/>
          <p14:tracePt t="17957" x="2387600" y="1231900"/>
          <p14:tracePt t="17973" x="2387600" y="1244600"/>
          <p14:tracePt t="17990" x="2400300" y="1257300"/>
          <p14:tracePt t="18007" x="2400300" y="1270000"/>
          <p14:tracePt t="18023" x="2400300" y="1276350"/>
          <p14:tracePt t="19014" x="2413000" y="1282700"/>
          <p14:tracePt t="19024" x="2432050" y="1282700"/>
          <p14:tracePt t="19030" x="2438400" y="1289050"/>
          <p14:tracePt t="19041" x="2482850" y="1295400"/>
          <p14:tracePt t="19056" x="2533650" y="1314450"/>
          <p14:tracePt t="19072" x="2559050" y="1327150"/>
          <p14:tracePt t="19090" x="2584450" y="1333500"/>
          <p14:tracePt t="19106" x="2590800" y="1339850"/>
          <p14:tracePt t="19139" x="2597150" y="1339850"/>
          <p14:tracePt t="19156" x="2603500" y="1339850"/>
          <p14:tracePt t="19172" x="2616200" y="1339850"/>
          <p14:tracePt t="19189" x="2635250" y="1339850"/>
          <p14:tracePt t="19206" x="2654300" y="1346200"/>
          <p14:tracePt t="19222" x="2660650" y="1346200"/>
          <p14:tracePt t="19239" x="2667000" y="1346200"/>
          <p14:tracePt t="19256" x="2679700" y="1346200"/>
          <p14:tracePt t="19272" x="2705100" y="1346200"/>
          <p14:tracePt t="19289" x="2711450" y="1346200"/>
          <p14:tracePt t="19306" x="2724150" y="1346200"/>
          <p14:tracePt t="19322" x="2749550" y="1346200"/>
          <p14:tracePt t="19339" x="2768600" y="1346200"/>
          <p14:tracePt t="19356" x="2800350" y="1346200"/>
          <p14:tracePt t="19372" x="2832100" y="1346200"/>
          <p14:tracePt t="19389" x="2857500" y="1346200"/>
          <p14:tracePt t="19406" x="2876550" y="1346200"/>
          <p14:tracePt t="19422" x="2889250" y="1346200"/>
          <p14:tracePt t="19439" x="2901950" y="1346200"/>
          <p14:tracePt t="19456" x="2914650" y="1346200"/>
          <p14:tracePt t="19472" x="2927350" y="1339850"/>
          <p14:tracePt t="19489" x="2927350" y="1333500"/>
          <p14:tracePt t="19506" x="2933700" y="1333500"/>
          <p14:tracePt t="19528" x="2940050" y="1333500"/>
          <p14:tracePt t="19726" x="2933700" y="1333500"/>
          <p14:tracePt t="19740" x="2927350" y="1333500"/>
          <p14:tracePt t="19750" x="2921000" y="1333500"/>
          <p14:tracePt t="19757" x="2914650" y="1333500"/>
          <p14:tracePt t="19772" x="2908300" y="1333500"/>
          <p14:tracePt t="19789" x="2901950" y="1339850"/>
          <p14:tracePt t="19805" x="2876550" y="1339850"/>
          <p14:tracePt t="19822" x="2870200" y="1352550"/>
          <p14:tracePt t="19896" x="2863850" y="1352550"/>
          <p14:tracePt t="20224" x="2876550" y="1352550"/>
          <p14:tracePt t="20240" x="2882900" y="1352550"/>
          <p14:tracePt t="20250" x="2889250" y="1352550"/>
          <p14:tracePt t="20260" x="2895600" y="1352550"/>
          <p14:tracePt t="20272" x="2908300" y="1358900"/>
          <p14:tracePt t="20288" x="2921000" y="1358900"/>
          <p14:tracePt t="20305" x="2927350" y="1358900"/>
          <p14:tracePt t="20322" x="2940050" y="1358900"/>
          <p14:tracePt t="20338" x="2946400" y="1358900"/>
          <p14:tracePt t="20372" x="2959100" y="1358900"/>
          <p14:tracePt t="20388" x="2965450" y="1358900"/>
          <p14:tracePt t="20405" x="2978150" y="1358900"/>
          <p14:tracePt t="20422" x="2984500" y="1358900"/>
          <p14:tracePt t="20438" x="2997200" y="1358900"/>
          <p14:tracePt t="20455" x="3009900" y="1352550"/>
          <p14:tracePt t="20471" x="3016250" y="1352550"/>
          <p14:tracePt t="20488" x="3022600" y="1352550"/>
          <p14:tracePt t="20505" x="3035300" y="1339850"/>
          <p14:tracePt t="20521" x="3048000" y="1339850"/>
          <p14:tracePt t="20555" x="3048000" y="1333500"/>
          <p14:tracePt t="20571" x="3060700" y="1320800"/>
          <p14:tracePt t="20730" x="3054350" y="1327150"/>
          <p14:tracePt t="20750" x="3041650" y="1327150"/>
          <p14:tracePt t="20775" x="3028950" y="1333500"/>
          <p14:tracePt t="20790" x="3022600" y="1339850"/>
          <p14:tracePt t="20801" x="3016250" y="1339850"/>
          <p14:tracePt t="20806" x="3009900" y="1346200"/>
          <p14:tracePt t="20821" x="2990850" y="1352550"/>
          <p14:tracePt t="20838" x="2984500" y="1358900"/>
          <p14:tracePt t="20854" x="2959100" y="1358900"/>
          <p14:tracePt t="20872" x="2940050" y="1358900"/>
          <p14:tracePt t="20888" x="2914650" y="1358900"/>
          <p14:tracePt t="20904" x="2901950" y="1358900"/>
          <p14:tracePt t="20921" x="2889250" y="1358900"/>
          <p14:tracePt t="20938" x="2876550" y="1358900"/>
          <p14:tracePt t="20954" x="2857500" y="1358900"/>
          <p14:tracePt t="20971" x="2851150" y="1358900"/>
          <p14:tracePt t="20988" x="2838450" y="1358900"/>
          <p14:tracePt t="21021" x="2832100" y="1352550"/>
          <p14:tracePt t="21038" x="2819400" y="1346200"/>
          <p14:tracePt t="21054" x="2806700" y="1333500"/>
          <p14:tracePt t="21196" x="2806700" y="1327150"/>
          <p14:tracePt t="21210" x="2813050" y="1327150"/>
          <p14:tracePt t="21231" x="2825750" y="1339850"/>
          <p14:tracePt t="21235" x="2838450" y="1346200"/>
          <p14:tracePt t="21251" x="2844800" y="1358900"/>
          <p14:tracePt t="21261" x="2851150" y="1358900"/>
          <p14:tracePt t="21271" x="2863850" y="1365250"/>
          <p14:tracePt t="21288" x="2870200" y="1365250"/>
          <p14:tracePt t="21304" x="2882900" y="1365250"/>
          <p14:tracePt t="21321" x="2889250" y="1365250"/>
          <p14:tracePt t="21337" x="2895600" y="1365250"/>
          <p14:tracePt t="21354" x="2901950" y="1365250"/>
          <p14:tracePt t="21371" x="2908300" y="1365250"/>
          <p14:tracePt t="21387" x="2914650" y="1365250"/>
          <p14:tracePt t="21404" x="2921000" y="1365250"/>
          <p14:tracePt t="21421" x="2927350" y="1365250"/>
          <p14:tracePt t="21439" x="2946400" y="1365250"/>
          <p14:tracePt t="21454" x="2959100" y="1365250"/>
          <p14:tracePt t="21471" x="2965450" y="1358900"/>
          <p14:tracePt t="21487" x="2971800" y="1352550"/>
          <p14:tracePt t="21504" x="2990850" y="1352550"/>
          <p14:tracePt t="21521" x="3003550" y="1352550"/>
          <p14:tracePt t="21537" x="3016250" y="1339850"/>
          <p14:tracePt t="21554" x="3022600" y="1339850"/>
          <p14:tracePt t="21571" x="3048000" y="1327150"/>
          <p14:tracePt t="21587" x="3054350" y="1327150"/>
          <p14:tracePt t="21604" x="3054350" y="1320800"/>
          <p14:tracePt t="21679" x="3060700" y="1320800"/>
          <p14:tracePt t="21705" x="3067050" y="1314450"/>
          <p14:tracePt t="21897" x="3073400" y="1314450"/>
          <p14:tracePt t="21921" x="3060700" y="1327150"/>
          <p14:tracePt t="21931" x="3060700" y="1339850"/>
          <p14:tracePt t="21947" x="3054350" y="1346200"/>
          <p14:tracePt t="21954" x="3035300" y="1346200"/>
          <p14:tracePt t="21970" x="3028950" y="1358900"/>
          <p14:tracePt t="21987" x="3022600" y="1358900"/>
          <p14:tracePt t="22004" x="3016250" y="1365250"/>
          <p14:tracePt t="22020" x="3003550" y="1377950"/>
          <p14:tracePt t="22037" x="2990850" y="1377950"/>
          <p14:tracePt t="22054" x="2984500" y="1384300"/>
          <p14:tracePt t="22070" x="2971800" y="1384300"/>
          <p14:tracePt t="22087" x="2959100" y="1384300"/>
          <p14:tracePt t="22104" x="2946400" y="1384300"/>
          <p14:tracePt t="22120" x="2914650" y="1384300"/>
          <p14:tracePt t="22137" x="2908300" y="1384300"/>
          <p14:tracePt t="22154" x="2889250" y="1384300"/>
          <p14:tracePt t="22170" x="2863850" y="1377950"/>
          <p14:tracePt t="22187" x="2857500" y="1371600"/>
          <p14:tracePt t="22204" x="2838450" y="1358900"/>
          <p14:tracePt t="22220" x="2825750" y="1358900"/>
          <p14:tracePt t="22255" x="2813050" y="1352550"/>
          <p14:tracePt t="22305" x="2806700" y="1352550"/>
          <p14:tracePt t="22471" x="2819400" y="1352550"/>
          <p14:tracePt t="22487" x="2832100" y="1358900"/>
          <p14:tracePt t="22501" x="2844800" y="1365250"/>
          <p14:tracePt t="22511" x="2863850" y="1377950"/>
          <p14:tracePt t="22522" x="2876550" y="1377950"/>
          <p14:tracePt t="22537" x="2889250" y="1390650"/>
          <p14:tracePt t="22570" x="2901950" y="1390650"/>
          <p14:tracePt t="22587" x="2908300" y="1390650"/>
          <p14:tracePt t="22603" x="2914650" y="1390650"/>
          <p14:tracePt t="22620" x="2921000" y="1390650"/>
          <p14:tracePt t="22637" x="2927350" y="1390650"/>
          <p14:tracePt t="22670" x="2933700" y="1390650"/>
          <p14:tracePt t="22687" x="2940050" y="1390650"/>
          <p14:tracePt t="22703" x="2952750" y="1390650"/>
          <p14:tracePt t="22720" x="2959100" y="1384300"/>
          <p14:tracePt t="22737" x="2965450" y="1377950"/>
          <p14:tracePt t="22754" x="2971800" y="1377950"/>
          <p14:tracePt t="22770" x="2971800" y="1365250"/>
          <p14:tracePt t="22845" x="2971800" y="1358900"/>
          <p14:tracePt t="22855" x="2978150" y="1358900"/>
          <p14:tracePt t="22879" x="2984500" y="1352550"/>
          <p14:tracePt t="22889" x="2990850" y="1339850"/>
          <p14:tracePt t="22925" x="2997200" y="1320800"/>
          <p14:tracePt t="22931" x="3003550" y="1314450"/>
          <p14:tracePt t="24651" x="3003550" y="1308100"/>
          <p14:tracePt t="24655" x="3009900" y="1308100"/>
          <p14:tracePt t="24668" x="3016250" y="1308100"/>
          <p14:tracePt t="24685" x="3035300" y="1308100"/>
          <p14:tracePt t="24702" x="3048000" y="1308100"/>
          <p14:tracePt t="24704" x="3048000" y="1320800"/>
          <p14:tracePt t="24718" x="3054350" y="1320800"/>
          <p14:tracePt t="24735" x="3079750" y="1327150"/>
          <p14:tracePt t="24752" x="3086100" y="1333500"/>
          <p14:tracePt t="24769" x="3117850" y="1339850"/>
          <p14:tracePt t="24802" x="3136900" y="1358900"/>
          <p14:tracePt t="24818" x="3136900" y="1377950"/>
          <p14:tracePt t="24835" x="3136900" y="1416050"/>
          <p14:tracePt t="24852" x="3136900" y="1492250"/>
          <p14:tracePt t="24868" x="3136900" y="1562100"/>
          <p14:tracePt t="24885" x="3124200" y="1708150"/>
          <p14:tracePt t="24902" x="3124200" y="1847850"/>
          <p14:tracePt t="24918" x="3124200" y="1974850"/>
          <p14:tracePt t="24935" x="3136900" y="2114550"/>
          <p14:tracePt t="24952" x="3200400" y="2362200"/>
          <p14:tracePt t="24968" x="3251200" y="2520950"/>
          <p14:tracePt t="24985" x="3263900" y="2603500"/>
          <p14:tracePt t="25002" x="3308350" y="2774950"/>
          <p14:tracePt t="25018" x="3340100" y="2946400"/>
          <p14:tracePt t="25035" x="3378200" y="3238500"/>
          <p14:tracePt t="25052" x="3403600" y="3422650"/>
          <p14:tracePt t="25068" x="3429000" y="3562350"/>
          <p14:tracePt t="25085" x="3479800" y="3841750"/>
          <p14:tracePt t="25102" x="3524250" y="4013200"/>
          <p14:tracePt t="25118" x="3575050" y="4171950"/>
          <p14:tracePt t="25135" x="3625850" y="4337050"/>
          <p14:tracePt t="25151" x="3689350" y="4451350"/>
          <p14:tracePt t="25168" x="3879850" y="4762500"/>
          <p14:tracePt t="25186" x="4044950" y="4978400"/>
          <p14:tracePt t="25201" x="4108450" y="5048250"/>
          <p14:tracePt t="25218" x="4178300" y="5137150"/>
          <p14:tracePt t="25235" x="4229100" y="5251450"/>
          <p14:tracePt t="25251" x="4254500" y="5308600"/>
          <p14:tracePt t="25268" x="4254500" y="5340350"/>
          <p14:tracePt t="25285" x="4279900" y="5410200"/>
          <p14:tracePt t="25301" x="4292600" y="5480050"/>
          <p14:tracePt t="25318" x="4318000" y="5556250"/>
          <p14:tracePt t="25335" x="4324350" y="5626100"/>
          <p14:tracePt t="25351" x="4337050" y="5664200"/>
          <p14:tracePt t="25368" x="4337050" y="5676900"/>
          <p14:tracePt t="25385" x="4337050" y="5702300"/>
          <p14:tracePt t="25401" x="4337050" y="5753100"/>
          <p14:tracePt t="25418" x="4318000" y="5810250"/>
          <p14:tracePt t="25435" x="4305300" y="5842000"/>
          <p14:tracePt t="25452" x="4279900" y="5873750"/>
          <p14:tracePt t="25468" x="4273550" y="5873750"/>
          <p14:tracePt t="25485" x="4267200" y="5873750"/>
          <p14:tracePt t="25501" x="4260850" y="5873750"/>
          <p14:tracePt t="25518" x="4241800" y="5861050"/>
          <p14:tracePt t="25534" x="4222750" y="5803900"/>
          <p14:tracePt t="25551" x="4216400" y="5784850"/>
          <p14:tracePt t="25568" x="4216400" y="5759450"/>
          <p14:tracePt t="25585" x="4203700" y="5683250"/>
          <p14:tracePt t="25601" x="4191000" y="5676900"/>
          <p14:tracePt t="25618" x="4191000" y="5645150"/>
          <p14:tracePt t="25634" x="4178300" y="5632450"/>
          <p14:tracePt t="25651" x="4159250" y="5588000"/>
          <p14:tracePt t="25668" x="4133850" y="5556250"/>
          <p14:tracePt t="25684" x="4121150" y="5543550"/>
          <p14:tracePt t="25701" x="4108450" y="5537200"/>
          <p14:tracePt t="25755" x="4095750" y="5537200"/>
          <p14:tracePt t="25759" x="4089400" y="5537200"/>
          <p14:tracePt t="25769" x="4083050" y="5537200"/>
          <p14:tracePt t="25784" x="4076700" y="5556250"/>
          <p14:tracePt t="25801" x="4032250" y="5645150"/>
          <p14:tracePt t="25818" x="4013200" y="5727700"/>
          <p14:tracePt t="25834" x="3994150" y="5778500"/>
          <p14:tracePt t="25851" x="3994150" y="5829300"/>
          <p14:tracePt t="25868" x="3994150" y="5848350"/>
          <p14:tracePt t="25884" x="4000500" y="5861050"/>
          <p14:tracePt t="25901" x="4006850" y="5867400"/>
          <p14:tracePt t="25918" x="4051300" y="5880100"/>
          <p14:tracePt t="25935" x="4095750" y="5886450"/>
          <p14:tracePt t="25951" x="4133850" y="5911850"/>
          <p14:tracePt t="25968" x="4171950" y="5918200"/>
          <p14:tracePt t="25984" x="4254500" y="5943600"/>
          <p14:tracePt t="26001" x="4330700" y="5969000"/>
          <p14:tracePt t="26017" x="4356100" y="5969000"/>
          <p14:tracePt t="26034" x="4368800" y="5969000"/>
          <p14:tracePt t="26051" x="4381500" y="5969000"/>
          <p14:tracePt t="26067" x="4413250" y="5969000"/>
          <p14:tracePt t="26084" x="4451350" y="5969000"/>
          <p14:tracePt t="26101" x="4508500" y="5969000"/>
          <p14:tracePt t="26117" x="4565650" y="5969000"/>
          <p14:tracePt t="26134" x="4584700" y="5962650"/>
          <p14:tracePt t="26151" x="4616450" y="5962650"/>
          <p14:tracePt t="26167" x="4622800" y="5962650"/>
          <p14:tracePt t="26184" x="4635500" y="5962650"/>
          <p14:tracePt t="26201" x="4648200" y="5962650"/>
          <p14:tracePt t="26217" x="4673600" y="5962650"/>
          <p14:tracePt t="26220" x="4699000" y="5956300"/>
          <p14:tracePt t="26234" x="4724400" y="5949950"/>
          <p14:tracePt t="26251" x="4749800" y="5949950"/>
          <p14:tracePt t="26267" x="4800600" y="5943600"/>
          <p14:tracePt t="26285" x="4851400" y="5930900"/>
          <p14:tracePt t="26301" x="4870450" y="5924550"/>
          <p14:tracePt t="26317" x="4895850" y="5905500"/>
          <p14:tracePt t="26335" x="4908550" y="5899150"/>
          <p14:tracePt t="26351" x="4921250" y="5886450"/>
          <p14:tracePt t="26367" x="4921250" y="5880100"/>
          <p14:tracePt t="26384" x="4933950" y="5848350"/>
          <p14:tracePt t="26401" x="4940300" y="5835650"/>
          <p14:tracePt t="26417" x="4946650" y="5797550"/>
          <p14:tracePt t="26434" x="4953000" y="5772150"/>
          <p14:tracePt t="26451" x="4959350" y="5753100"/>
          <p14:tracePt t="26467" x="4978400" y="5715000"/>
          <p14:tracePt t="26484" x="4991100" y="5702300"/>
          <p14:tracePt t="26501" x="4991100" y="5651500"/>
          <p14:tracePt t="26517" x="4991100" y="5619750"/>
          <p14:tracePt t="26534" x="4991100" y="5594350"/>
          <p14:tracePt t="26550" x="4991100" y="5568950"/>
          <p14:tracePt t="26567" x="4991100" y="5562600"/>
          <p14:tracePt t="26584" x="4991100" y="5549900"/>
          <p14:tracePt t="26600" x="4991100" y="5543550"/>
          <p14:tracePt t="26617" x="4965700" y="5499100"/>
          <p14:tracePt t="26634" x="4953000" y="5461000"/>
          <p14:tracePt t="26650" x="4946650" y="5454650"/>
          <p14:tracePt t="26667" x="4940300" y="5441950"/>
          <p14:tracePt t="26684" x="4933950" y="5441950"/>
          <p14:tracePt t="26701" x="4921250" y="5435600"/>
          <p14:tracePt t="26703" x="4908550" y="5435600"/>
          <p14:tracePt t="26717" x="4895850" y="5422900"/>
          <p14:tracePt t="26734" x="4864100" y="5410200"/>
          <p14:tracePt t="26750" x="4845050" y="5410200"/>
          <p14:tracePt t="26767" x="4826000" y="5403850"/>
          <p14:tracePt t="26784" x="4762500" y="5403850"/>
          <p14:tracePt t="26800" x="4749800" y="5403850"/>
          <p14:tracePt t="26817" x="4743450" y="5403850"/>
          <p14:tracePt t="26834" x="4724400" y="5403850"/>
          <p14:tracePt t="26850" x="4679950" y="5403850"/>
          <p14:tracePt t="26867" x="4667250" y="5403850"/>
          <p14:tracePt t="26884" x="4654550" y="5403850"/>
          <p14:tracePt t="26900" x="4622800" y="5403850"/>
          <p14:tracePt t="26917" x="4597400" y="5397500"/>
          <p14:tracePt t="26934" x="4565650" y="5397500"/>
          <p14:tracePt t="26950" x="4527550" y="5391150"/>
          <p14:tracePt t="26967" x="4502150" y="5391150"/>
          <p14:tracePt t="26983" x="4476750" y="5391150"/>
          <p14:tracePt t="27001" x="4457700" y="5391150"/>
          <p14:tracePt t="27017" x="4445000" y="5391150"/>
          <p14:tracePt t="27033" x="4432300" y="5391150"/>
          <p14:tracePt t="27050" x="4425950" y="5391150"/>
          <p14:tracePt t="27067" x="4413250" y="5391150"/>
          <p14:tracePt t="27083" x="4381500" y="5391150"/>
          <p14:tracePt t="27100" x="4368800" y="5403850"/>
          <p14:tracePt t="27117" x="4343400" y="5422900"/>
          <p14:tracePt t="27133" x="4292600" y="5461000"/>
          <p14:tracePt t="27150" x="4267200" y="5480050"/>
          <p14:tracePt t="27167" x="4241800" y="5492750"/>
          <p14:tracePt t="27183" x="4229100" y="5511800"/>
          <p14:tracePt t="27200" x="4216400" y="5524500"/>
          <p14:tracePt t="27217" x="4210050" y="5537200"/>
          <p14:tracePt t="27233" x="4197350" y="5568950"/>
          <p14:tracePt t="27250" x="4184650" y="5588000"/>
          <p14:tracePt t="27267" x="4184650" y="5594350"/>
          <p14:tracePt t="27283" x="4184650" y="5600700"/>
          <p14:tracePt t="27300" x="4178300" y="5613400"/>
          <p14:tracePt t="27317" x="4171950" y="5619750"/>
          <p14:tracePt t="27350" x="4165600" y="5632450"/>
          <p14:tracePt t="27366" x="4165600" y="5638800"/>
          <p14:tracePt t="27383" x="4165600" y="5664200"/>
          <p14:tracePt t="27400" x="4165600" y="5683250"/>
          <p14:tracePt t="27416" x="4165600" y="5702300"/>
          <p14:tracePt t="27433" x="4171950" y="5734050"/>
          <p14:tracePt t="27450" x="4191000" y="5753100"/>
          <p14:tracePt t="27466" x="4203700" y="5778500"/>
          <p14:tracePt t="27483" x="4216400" y="5784850"/>
          <p14:tracePt t="27500" x="4248150" y="5810250"/>
          <p14:tracePt t="27516" x="4279900" y="5816600"/>
          <p14:tracePt t="27533" x="4305300" y="5829300"/>
          <p14:tracePt t="27550" x="4343400" y="5848350"/>
          <p14:tracePt t="27567" x="4368800" y="5867400"/>
          <p14:tracePt t="27583" x="4381500" y="5873750"/>
          <p14:tracePt t="27600" x="4406900" y="5880100"/>
          <p14:tracePt t="27616" x="4457700" y="5899150"/>
          <p14:tracePt t="27633" x="4495800" y="5911850"/>
          <p14:tracePt t="27650" x="4533900" y="5918200"/>
          <p14:tracePt t="27667" x="4565650" y="5924550"/>
          <p14:tracePt t="27683" x="4616450" y="5930900"/>
          <p14:tracePt t="27700" x="4654550" y="5930900"/>
          <p14:tracePt t="27716" x="4673600" y="5930900"/>
          <p14:tracePt t="27748" x="4679950" y="5930900"/>
          <p14:tracePt t="27753" x="4686300" y="5930900"/>
          <p14:tracePt t="27773" x="4699000" y="5930900"/>
          <p14:tracePt t="27783" x="4705350" y="5930900"/>
          <p14:tracePt t="27800" x="4737100" y="5930900"/>
          <p14:tracePt t="27817" x="4781550" y="5899150"/>
          <p14:tracePt t="27833" x="4794250" y="5899150"/>
          <p14:tracePt t="27850" x="4819650" y="5880100"/>
          <p14:tracePt t="27866" x="4838700" y="5854700"/>
          <p14:tracePt t="27883" x="4876800" y="5822950"/>
          <p14:tracePt t="27900" x="4895850" y="5797550"/>
          <p14:tracePt t="27916" x="4914900" y="5772150"/>
          <p14:tracePt t="27933" x="4921250" y="5759450"/>
          <p14:tracePt t="27949" x="4940300" y="5734050"/>
          <p14:tracePt t="27966" x="4946650" y="5721350"/>
          <p14:tracePt t="27983" x="4953000" y="5702300"/>
          <p14:tracePt t="27999" x="4953000" y="5689600"/>
          <p14:tracePt t="28016" x="4953000" y="5676900"/>
          <p14:tracePt t="28033" x="4953000" y="5657850"/>
          <p14:tracePt t="28050" x="4953000" y="5645150"/>
          <p14:tracePt t="28086" x="4953000" y="5638800"/>
          <p14:tracePt t="28090" x="4953000" y="5619750"/>
          <p14:tracePt t="28101" x="4953000" y="5607050"/>
          <p14:tracePt t="28116" x="4927600" y="5549900"/>
          <p14:tracePt t="28133" x="4908550" y="5530850"/>
          <p14:tracePt t="28149" x="4883150" y="5492750"/>
          <p14:tracePt t="28166" x="4845050" y="5448300"/>
          <p14:tracePt t="28183" x="4826000" y="5435600"/>
          <p14:tracePt t="28199" x="4806950" y="5429250"/>
          <p14:tracePt t="28216" x="4800600" y="5429250"/>
          <p14:tracePt t="28218" x="4794250" y="5422900"/>
          <p14:tracePt t="28233" x="4787900" y="5422900"/>
          <p14:tracePt t="28249" x="4749800" y="5403850"/>
          <p14:tracePt t="28266" x="4711700" y="5391150"/>
          <p14:tracePt t="28283" x="4673600" y="5384800"/>
          <p14:tracePt t="28299" x="4648200" y="5384800"/>
          <p14:tracePt t="28316" x="4597400" y="5372100"/>
          <p14:tracePt t="28333" x="4559300" y="5365750"/>
          <p14:tracePt t="28349" x="4508500" y="5334000"/>
          <p14:tracePt t="28366" x="4483100" y="5327650"/>
          <p14:tracePt t="28383" x="4470400" y="5327650"/>
          <p14:tracePt t="28399" x="4438650" y="5327650"/>
          <p14:tracePt t="28416" x="4406900" y="5327650"/>
          <p14:tracePt t="28433" x="4381500" y="5327650"/>
          <p14:tracePt t="28449" x="4343400" y="5327650"/>
          <p14:tracePt t="28466" x="4298950" y="5353050"/>
          <p14:tracePt t="28482" x="4279900" y="5372100"/>
          <p14:tracePt t="28499" x="4267200" y="5372100"/>
          <p14:tracePt t="28516" x="4260850" y="5391150"/>
          <p14:tracePt t="28533" x="4254500" y="5416550"/>
          <p14:tracePt t="28549" x="4241800" y="5441950"/>
          <p14:tracePt t="28566" x="4216400" y="5473700"/>
          <p14:tracePt t="28582" x="4210050" y="5505450"/>
          <p14:tracePt t="28599" x="4191000" y="5549900"/>
          <p14:tracePt t="28616" x="4191000" y="5556250"/>
          <p14:tracePt t="28632" x="4191000" y="5575300"/>
          <p14:tracePt t="28649" x="4191000" y="5600700"/>
          <p14:tracePt t="28666" x="4191000" y="5638800"/>
          <p14:tracePt t="28682" x="4191000" y="5651500"/>
          <p14:tracePt t="28699" x="4191000" y="5676900"/>
          <p14:tracePt t="28716" x="4203700" y="5702300"/>
          <p14:tracePt t="28732" x="4222750" y="5721350"/>
          <p14:tracePt t="28749" x="4241800" y="5746750"/>
          <p14:tracePt t="28765" x="4260850" y="5772150"/>
          <p14:tracePt t="28782" x="4267200" y="5778500"/>
          <p14:tracePt t="28799" x="4305300" y="5797550"/>
          <p14:tracePt t="28816" x="4337050" y="5816600"/>
          <p14:tracePt t="28832" x="4375150" y="5848350"/>
          <p14:tracePt t="28849" x="4387850" y="5854700"/>
          <p14:tracePt t="28866" x="4400550" y="5854700"/>
          <p14:tracePt t="28882" x="4425950" y="5867400"/>
          <p14:tracePt t="28899" x="4438650" y="5873750"/>
          <p14:tracePt t="28915" x="4445000" y="5873750"/>
          <p14:tracePt t="28932" x="4457700" y="5873750"/>
          <p14:tracePt t="28949" x="4483100" y="5873750"/>
          <p14:tracePt t="28965" x="4508500" y="5880100"/>
          <p14:tracePt t="28982" x="4521200" y="5880100"/>
          <p14:tracePt t="28999" x="4546600" y="5886450"/>
          <p14:tracePt t="29015" x="4565650" y="5886450"/>
          <p14:tracePt t="29032" x="4584700" y="5886450"/>
          <p14:tracePt t="29049" x="4597400" y="5886450"/>
          <p14:tracePt t="29065" x="4610100" y="5886450"/>
          <p14:tracePt t="29082" x="4616450" y="5886450"/>
          <p14:tracePt t="29099" x="4629150" y="5886450"/>
          <p14:tracePt t="29115" x="4635500" y="5886450"/>
          <p14:tracePt t="29133" x="4648200" y="5886450"/>
          <p14:tracePt t="29149" x="4679950" y="5880100"/>
          <p14:tracePt t="29165" x="4705350" y="5867400"/>
          <p14:tracePt t="29182" x="4730750" y="5854700"/>
          <p14:tracePt t="29199" x="4768850" y="5829300"/>
          <p14:tracePt t="29215" x="4781550" y="5816600"/>
          <p14:tracePt t="29232" x="4787900" y="5803900"/>
          <p14:tracePt t="29248" x="4794250" y="5791200"/>
          <p14:tracePt t="29265" x="4800600" y="5784850"/>
          <p14:tracePt t="29299" x="4806950" y="5772150"/>
          <p14:tracePt t="29315" x="4813300" y="5746750"/>
          <p14:tracePt t="29332" x="4826000" y="5708650"/>
          <p14:tracePt t="29348" x="4838700" y="5689600"/>
          <p14:tracePt t="29365" x="4864100" y="5664200"/>
          <p14:tracePt t="29382" x="4864100" y="5657850"/>
          <p14:tracePt t="29398" x="4864100" y="5645150"/>
          <p14:tracePt t="29644" x="4864100" y="5651500"/>
          <p14:tracePt t="29664" x="4864100" y="5657850"/>
          <p14:tracePt t="29674" x="4864100" y="5664200"/>
          <p14:tracePt t="29932" x="4864100" y="5670550"/>
          <p14:tracePt t="29948" x="4864100" y="5683250"/>
          <p14:tracePt t="29958" x="4857750" y="5689600"/>
          <p14:tracePt t="30018" x="4851400" y="5689600"/>
          <p14:tracePt t="30032" x="4851400" y="5695950"/>
          <p14:tracePt t="30038" x="4845050" y="5702300"/>
          <p14:tracePt t="30118" x="4838700" y="5702300"/>
          <p14:tracePt t="30138" x="4832350" y="5702300"/>
          <p14:tracePt t="30360" x="4826000" y="5695950"/>
          <p14:tracePt t="30380" x="4819650" y="5695950"/>
          <p14:tracePt t="30386" x="4813300" y="5695950"/>
          <p14:tracePt t="30398" x="4800600" y="5695950"/>
          <p14:tracePt t="30414" x="4756150" y="5695950"/>
          <p14:tracePt t="30431" x="4635500" y="5683250"/>
          <p14:tracePt t="30448" x="4546600" y="5619750"/>
          <p14:tracePt t="30464" x="4495800" y="5594350"/>
          <p14:tracePt t="30481" x="4476750" y="5581650"/>
          <p14:tracePt t="31092" x="4470400" y="5581650"/>
          <p14:tracePt t="31182" x="4464050" y="5562600"/>
          <p14:tracePt t="31192" x="4457700" y="5556250"/>
          <p14:tracePt t="31208" x="4445000" y="5549900"/>
          <p14:tracePt t="31224" x="4438650" y="5549900"/>
          <p14:tracePt t="31254" x="4438650" y="5543550"/>
          <p14:tracePt t="31264" x="4425950" y="5537200"/>
          <p14:tracePt t="31268" x="4413250" y="5537200"/>
          <p14:tracePt t="31280" x="4406900" y="5518150"/>
          <p14:tracePt t="31297" x="4375150" y="5480050"/>
          <p14:tracePt t="31314" x="4330700" y="5416550"/>
          <p14:tracePt t="31330" x="4248150" y="5314950"/>
          <p14:tracePt t="31347" x="4216400" y="5251450"/>
          <p14:tracePt t="31364" x="4146550" y="5175250"/>
          <p14:tracePt t="31380" x="4083050" y="5080000"/>
          <p14:tracePt t="31397" x="4006850" y="4984750"/>
          <p14:tracePt t="31414" x="3765550" y="4660900"/>
          <p14:tracePt t="31430" x="3663950" y="4514850"/>
          <p14:tracePt t="31447" x="3594100" y="4406900"/>
          <p14:tracePt t="31464" x="3536950" y="4330700"/>
          <p14:tracePt t="31480" x="3479800" y="4273550"/>
          <p14:tracePt t="31497" x="3435350" y="4235450"/>
          <p14:tracePt t="31514" x="3422650" y="4229100"/>
          <p14:tracePt t="31530" x="3390900" y="4159250"/>
          <p14:tracePt t="31547" x="3359150" y="4076700"/>
          <p14:tracePt t="31563" x="3333750" y="4025900"/>
          <p14:tracePt t="31580" x="3308350" y="3924300"/>
          <p14:tracePt t="31597" x="3282950" y="3841750"/>
          <p14:tracePt t="31613" x="3232150" y="3714750"/>
          <p14:tracePt t="31630" x="3194050" y="3632200"/>
          <p14:tracePt t="31647" x="3162300" y="3568700"/>
          <p14:tracePt t="31663" x="3130550" y="3498850"/>
          <p14:tracePt t="31680" x="3124200" y="3460750"/>
          <p14:tracePt t="31697" x="3105150" y="3429000"/>
          <p14:tracePt t="31713" x="3092450" y="3390900"/>
          <p14:tracePt t="31730" x="3086100" y="3352800"/>
          <p14:tracePt t="31747" x="3067050" y="3302000"/>
          <p14:tracePt t="31763" x="3048000" y="3200400"/>
          <p14:tracePt t="31780" x="3028950" y="3117850"/>
          <p14:tracePt t="31797" x="3016250" y="3060700"/>
          <p14:tracePt t="31813" x="3009900" y="3028950"/>
          <p14:tracePt t="31830" x="2990850" y="2959100"/>
          <p14:tracePt t="31847" x="2984500" y="2908300"/>
          <p14:tracePt t="31863" x="2971800" y="2813050"/>
          <p14:tracePt t="31880" x="2965450" y="2762250"/>
          <p14:tracePt t="31897" x="2959100" y="2673350"/>
          <p14:tracePt t="31914" x="2959100" y="2565400"/>
          <p14:tracePt t="31930" x="2959100" y="2482850"/>
          <p14:tracePt t="31947" x="2946400" y="2393950"/>
          <p14:tracePt t="31963" x="2946400" y="2324100"/>
          <p14:tracePt t="31980" x="2933700" y="2146300"/>
          <p14:tracePt t="31996" x="2927350" y="2076450"/>
          <p14:tracePt t="32013" x="2914650" y="2000250"/>
          <p14:tracePt t="32030" x="2914650" y="1911350"/>
          <p14:tracePt t="32046" x="2908300" y="1841500"/>
          <p14:tracePt t="32063" x="2901950" y="1803400"/>
          <p14:tracePt t="32080" x="2901950" y="1765300"/>
          <p14:tracePt t="32096" x="2895600" y="1727200"/>
          <p14:tracePt t="32113" x="2895600" y="1695450"/>
          <p14:tracePt t="32130" x="2895600" y="1663700"/>
          <p14:tracePt t="32147" x="2895600" y="1612900"/>
          <p14:tracePt t="32163" x="2895600" y="1574800"/>
          <p14:tracePt t="32180" x="2895600" y="1517650"/>
          <p14:tracePt t="32197" x="2895600" y="1466850"/>
          <p14:tracePt t="32213" x="2895600" y="1454150"/>
          <p14:tracePt t="32230" x="2895600" y="1435100"/>
          <p14:tracePt t="32248" x="2895600" y="1428750"/>
          <p14:tracePt t="32263" x="2901950" y="1416050"/>
          <p14:tracePt t="32280" x="2901950" y="1403350"/>
          <p14:tracePt t="32296" x="2908300" y="1377950"/>
          <p14:tracePt t="32313" x="2908300" y="1365250"/>
          <p14:tracePt t="32346" x="2908300" y="1358900"/>
          <p14:tracePt t="32363" x="2908300" y="1346200"/>
          <p14:tracePt t="32380" x="2914650" y="1346200"/>
          <p14:tracePt t="32396" x="2914650" y="1333500"/>
          <p14:tracePt t="32414" x="2921000" y="1320800"/>
          <p14:tracePt t="34659" x="2921000" y="1314450"/>
          <p14:tracePt t="34669" x="2927350" y="1314450"/>
          <p14:tracePt t="34680" x="2927350" y="1320800"/>
          <p14:tracePt t="34695" x="2927350" y="1327150"/>
          <p14:tracePt t="34734" x="2933700" y="1346200"/>
          <p14:tracePt t="34815" x="2940050" y="1352550"/>
          <p14:tracePt t="34825" x="2946400" y="1358900"/>
          <p14:tracePt t="36717" x="2946400" y="1365250"/>
          <p14:tracePt t="36722" x="2959100" y="1371600"/>
          <p14:tracePt t="36731" x="2965450" y="1377950"/>
          <p14:tracePt t="36743" x="2971800" y="1384300"/>
          <p14:tracePt t="36760" x="2984500" y="1384300"/>
          <p14:tracePt t="36776" x="2990850" y="1384300"/>
          <p14:tracePt t="36793" x="2997200" y="1384300"/>
          <p14:tracePt t="36810" x="3003550" y="1384300"/>
          <p14:tracePt t="36826" x="3022600" y="1377950"/>
          <p14:tracePt t="36843" x="3041650" y="1371600"/>
          <p14:tracePt t="36860" x="3048000" y="1365250"/>
          <p14:tracePt t="36876" x="3054350" y="1365250"/>
          <p14:tracePt t="36893" x="3073400" y="1346200"/>
          <p14:tracePt t="36910" x="3073400" y="1339850"/>
          <p14:tracePt t="36926" x="3086100" y="1339850"/>
          <p14:tracePt t="36943" x="3098800" y="1314450"/>
          <p14:tracePt t="36960" x="3111500" y="1289050"/>
          <p14:tracePt t="36976" x="3124200" y="1276350"/>
          <p14:tracePt t="36993" x="3136900" y="1238250"/>
          <p14:tracePt t="37010" x="3136900" y="1219200"/>
          <p14:tracePt t="37026" x="3136900" y="1200150"/>
          <p14:tracePt t="37043" x="3136900" y="1187450"/>
          <p14:tracePt t="37060" x="3136900" y="1181100"/>
          <p14:tracePt t="37076" x="3136900" y="1168400"/>
          <p14:tracePt t="37111" x="3136900" y="1136650"/>
          <p14:tracePt t="37126" x="3136900" y="1130300"/>
          <p14:tracePt t="37143" x="3130550" y="1123950"/>
          <p14:tracePt t="37160" x="3117850" y="1092200"/>
          <p14:tracePt t="37176" x="3111500" y="1085850"/>
          <p14:tracePt t="37193" x="3098800" y="1060450"/>
          <p14:tracePt t="37210" x="3086100" y="1041400"/>
          <p14:tracePt t="37226" x="3079750" y="1035050"/>
          <p14:tracePt t="37228" x="3073400" y="1028700"/>
          <p14:tracePt t="37243" x="3054350" y="1016000"/>
          <p14:tracePt t="37259" x="3048000" y="1009650"/>
          <p14:tracePt t="37276" x="3028950" y="1003300"/>
          <p14:tracePt t="37293" x="3009900" y="1003300"/>
          <p14:tracePt t="37309" x="2978150" y="1003300"/>
          <p14:tracePt t="37326" x="2959100" y="1003300"/>
          <p14:tracePt t="37343" x="2927350" y="996950"/>
          <p14:tracePt t="37359" x="2908300" y="990600"/>
          <p14:tracePt t="37376" x="2901950" y="990600"/>
          <p14:tracePt t="37393" x="2889250" y="977900"/>
          <p14:tracePt t="37426" x="2882900" y="971550"/>
          <p14:tracePt t="37443" x="2870200" y="971550"/>
          <p14:tracePt t="37459" x="2863850" y="971550"/>
          <p14:tracePt t="37476" x="2857500" y="971550"/>
          <p14:tracePt t="37493" x="2844800" y="977900"/>
          <p14:tracePt t="37509" x="2844800" y="1009650"/>
          <p14:tracePt t="37526" x="2832100" y="1022350"/>
          <p14:tracePt t="37543" x="2825750" y="1073150"/>
          <p14:tracePt t="37559" x="2819400" y="1130300"/>
          <p14:tracePt t="37576" x="2813050" y="1155700"/>
          <p14:tracePt t="37593" x="2813050" y="1181100"/>
          <p14:tracePt t="37609" x="2813050" y="1193800"/>
          <p14:tracePt t="37626" x="2813050" y="1212850"/>
          <p14:tracePt t="37643" x="2813050" y="1219200"/>
          <p14:tracePt t="37659" x="2813050" y="1225550"/>
          <p14:tracePt t="37676" x="2813050" y="1263650"/>
          <p14:tracePt t="37692" x="2813050" y="1282700"/>
          <p14:tracePt t="37726" x="2813050" y="1301750"/>
          <p14:tracePt t="37742" x="2813050" y="1320800"/>
          <p14:tracePt t="37776" x="2813050" y="1327150"/>
          <p14:tracePt t="37792" x="2832100" y="1352550"/>
          <p14:tracePt t="37809" x="2832100" y="1358900"/>
          <p14:tracePt t="37826" x="2844800" y="1365250"/>
          <p14:tracePt t="37861" x="2851150" y="1365250"/>
          <p14:tracePt t="37876" x="2876550" y="1377950"/>
          <p14:tracePt t="37892" x="2882900" y="1390650"/>
          <p14:tracePt t="37909" x="2889250" y="1390650"/>
          <p14:tracePt t="37926" x="2895600" y="1390650"/>
          <p14:tracePt t="37942" x="2908300" y="1397000"/>
          <p14:tracePt t="38049" x="2914650" y="1397000"/>
          <p14:tracePt t="38169" x="2921000" y="1390650"/>
          <p14:tracePt t="38195" x="2927350" y="1390650"/>
          <p14:tracePt t="38215" x="2952750" y="1384300"/>
          <p14:tracePt t="38225" x="2959100" y="1377950"/>
          <p14:tracePt t="38235" x="2971800" y="1371600"/>
          <p14:tracePt t="38245" x="2978150" y="1371600"/>
          <p14:tracePt t="38259" x="2984500" y="1365250"/>
          <p14:tracePt t="38275" x="3003550" y="1346200"/>
          <p14:tracePt t="38309" x="3009900" y="1339850"/>
          <p14:tracePt t="38325" x="3009900" y="1333500"/>
          <p14:tracePt t="38342" x="3009900" y="1327150"/>
          <p14:tracePt t="38359" x="3009900" y="1308100"/>
          <p14:tracePt t="38375" x="3009900" y="1301750"/>
          <p14:tracePt t="38392" x="3009900" y="1289050"/>
          <p14:tracePt t="38409" x="3009900" y="1263650"/>
          <p14:tracePt t="38425" x="3009900" y="1244600"/>
          <p14:tracePt t="38442" x="3009900" y="1212850"/>
          <p14:tracePt t="38459" x="3009900" y="1206500"/>
          <p14:tracePt t="38475" x="3009900" y="1200150"/>
          <p14:tracePt t="38492" x="3003550" y="1162050"/>
          <p14:tracePt t="38509" x="2984500" y="1085850"/>
          <p14:tracePt t="38525" x="2971800" y="1041400"/>
          <p14:tracePt t="38542" x="2959100" y="1022350"/>
          <p14:tracePt t="38559" x="2959100" y="1016000"/>
          <p14:tracePt t="38575" x="2952750" y="1009650"/>
          <p14:tracePt t="38609" x="2940050" y="1003300"/>
          <p14:tracePt t="38625" x="2933700" y="1003300"/>
          <p14:tracePt t="38642" x="2908300" y="1003300"/>
          <p14:tracePt t="38659" x="2857500" y="1035050"/>
          <p14:tracePt t="38675" x="2825750" y="1060450"/>
          <p14:tracePt t="38692" x="2800350" y="1085850"/>
          <p14:tracePt t="38708" x="2787650" y="1104900"/>
          <p14:tracePt t="38725" x="2774950" y="1123950"/>
          <p14:tracePt t="38742" x="2774950" y="1168400"/>
          <p14:tracePt t="38758" x="2774950" y="1181100"/>
          <p14:tracePt t="38775" x="2787650" y="1244600"/>
          <p14:tracePt t="38792" x="2794000" y="1270000"/>
          <p14:tracePt t="38809" x="2806700" y="1289050"/>
          <p14:tracePt t="38825" x="2819400" y="1301750"/>
          <p14:tracePt t="38842" x="2819400" y="1308100"/>
          <p14:tracePt t="38875" x="2832100" y="1314450"/>
          <p14:tracePt t="38968" x="2838450" y="1320800"/>
          <p14:tracePt t="38981" x="2838450" y="1327150"/>
          <p14:tracePt t="39143" x="2844800" y="1327150"/>
          <p14:tracePt t="39153" x="2851150" y="1333500"/>
          <p14:tracePt t="39163" x="2857500" y="1352550"/>
          <p14:tracePt t="39175" x="2863850" y="1352550"/>
          <p14:tracePt t="39191" x="2882900" y="1371600"/>
          <p14:tracePt t="39208" x="2895600" y="1371600"/>
          <p14:tracePt t="39241" x="2914650" y="1371600"/>
          <p14:tracePt t="39263" x="2921000" y="1371600"/>
          <p14:tracePt t="39275" x="2927350" y="1371600"/>
          <p14:tracePt t="39291" x="2933700" y="1371600"/>
          <p14:tracePt t="39325" x="2946400" y="1371600"/>
          <p14:tracePt t="39339" x="2952750" y="1371600"/>
          <p14:tracePt t="39345" x="2959100" y="1371600"/>
          <p14:tracePt t="39375" x="2965450" y="1371600"/>
          <p14:tracePt t="39405" x="2971800" y="1371600"/>
          <p14:tracePt t="39415" x="2978150" y="1371600"/>
          <p14:tracePt t="39426" x="2984500" y="1365250"/>
          <p14:tracePt t="39445" x="2990850" y="1365250"/>
          <p14:tracePt t="39465" x="2997200" y="1365250"/>
          <p14:tracePt t="39485" x="3003550" y="1352550"/>
          <p14:tracePt t="39491" x="3009900" y="1346200"/>
          <p14:tracePt t="39508" x="3016250" y="1346200"/>
          <p14:tracePt t="39525" x="3016250" y="1339850"/>
          <p14:tracePt t="39541" x="3022600" y="1333500"/>
          <p14:tracePt t="39577" x="3028950" y="1327150"/>
          <p14:tracePt t="39587" x="3035300" y="1320800"/>
          <p14:tracePt t="39601" x="3041650" y="1308100"/>
          <p14:tracePt t="39608" x="3054350" y="1295400"/>
          <p14:tracePt t="39624" x="3060700" y="1289050"/>
          <p14:tracePt t="39641" x="3073400" y="1276350"/>
          <p14:tracePt t="39658" x="3086100" y="1257300"/>
          <p14:tracePt t="39674" x="3086100" y="1250950"/>
          <p14:tracePt t="39708" x="3086100" y="1238250"/>
          <p14:tracePt t="39724" x="3086100" y="1231900"/>
          <p14:tracePt t="39741" x="3086100" y="1219200"/>
          <p14:tracePt t="39758" x="3092450" y="1200150"/>
          <p14:tracePt t="39774" x="3092450" y="1174750"/>
          <p14:tracePt t="39791" x="3092450" y="1149350"/>
          <p14:tracePt t="39808" x="3092450" y="1143000"/>
          <p14:tracePt t="39824" x="3092450" y="1117600"/>
          <p14:tracePt t="39841" x="3079750" y="1098550"/>
          <p14:tracePt t="39858" x="3073400" y="1098550"/>
          <p14:tracePt t="39891" x="3060700" y="1098550"/>
          <p14:tracePt t="39908" x="3041650" y="1092200"/>
          <p14:tracePt t="39941" x="3035300" y="1092200"/>
          <p14:tracePt t="39957" x="3028950" y="1092200"/>
          <p14:tracePt t="39975" x="3022600" y="1092200"/>
          <p14:tracePt t="39991" x="3016250" y="1092200"/>
          <p14:tracePt t="40007" x="3009900" y="1092200"/>
          <p14:tracePt t="40024" x="2997200" y="1092200"/>
          <p14:tracePt t="40041" x="2978150" y="1092200"/>
          <p14:tracePt t="40057" x="2965450" y="1092200"/>
          <p14:tracePt t="40074" x="2952750" y="1098550"/>
          <p14:tracePt t="40091" x="2933700" y="1098550"/>
          <p14:tracePt t="40107" x="2933700" y="1104900"/>
          <p14:tracePt t="40124" x="2914650" y="1111250"/>
          <p14:tracePt t="40141" x="2908300" y="1123950"/>
          <p14:tracePt t="40157" x="2895600" y="1130300"/>
          <p14:tracePt t="40174" x="2882900" y="1149350"/>
          <p14:tracePt t="40191" x="2863850" y="1174750"/>
          <p14:tracePt t="40207" x="2857500" y="1174750"/>
          <p14:tracePt t="40224" x="2851150" y="1187450"/>
          <p14:tracePt t="40241" x="2832100" y="1193800"/>
          <p14:tracePt t="40257" x="2832100" y="1212850"/>
          <p14:tracePt t="40274" x="2832100" y="1238250"/>
          <p14:tracePt t="40291" x="2832100" y="1263650"/>
          <p14:tracePt t="40307" x="2832100" y="1301750"/>
          <p14:tracePt t="40324" x="2832100" y="1333500"/>
          <p14:tracePt t="40341" x="2832100" y="1358900"/>
          <p14:tracePt t="40357" x="2844800" y="1377950"/>
          <p14:tracePt t="40374" x="2851150" y="1377950"/>
          <p14:tracePt t="40391" x="2870200" y="1390650"/>
          <p14:tracePt t="40407" x="2882900" y="1403350"/>
          <p14:tracePt t="40424" x="2895600" y="1403350"/>
          <p14:tracePt t="40441" x="2914650" y="1403350"/>
          <p14:tracePt t="40457" x="2921000" y="1403350"/>
          <p14:tracePt t="40491" x="2933700" y="1403350"/>
          <p14:tracePt t="40507" x="2946400" y="1403350"/>
          <p14:tracePt t="40524" x="2952750" y="1403350"/>
          <p14:tracePt t="40540" x="2971800" y="1397000"/>
          <p14:tracePt t="40557" x="2971800" y="1390650"/>
          <p14:tracePt t="40631" x="2978150" y="1390650"/>
          <p14:tracePt t="40635" x="2984500" y="1390650"/>
          <p14:tracePt t="40645" x="2997200" y="1384300"/>
          <p14:tracePt t="40661" x="3003550" y="1377950"/>
          <p14:tracePt t="40687" x="3003550" y="1371600"/>
          <p14:tracePt t="40767" x="3003550" y="1365250"/>
          <p14:tracePt t="40787" x="3009900" y="1358900"/>
          <p14:tracePt t="40797" x="3009900" y="1352550"/>
          <p14:tracePt t="40817" x="3016250" y="1346200"/>
          <p14:tracePt t="40847" x="3022600" y="1339850"/>
          <p14:tracePt t="40863" x="3022600" y="1333500"/>
          <p14:tracePt t="40887" x="3028950" y="1333500"/>
          <p14:tracePt t="40899" x="3035300" y="1320800"/>
          <p14:tracePt t="40913" x="3035300" y="1314450"/>
          <p14:tracePt t="41616" x="3035300" y="1320800"/>
          <p14:tracePt t="41702" x="3035300" y="1327150"/>
          <p14:tracePt t="41711" x="3028950" y="1327150"/>
          <p14:tracePt t="41721" x="3022600" y="1333500"/>
          <p14:tracePt t="41725" x="3016250" y="1339850"/>
          <p14:tracePt t="41740" x="3016250" y="1346200"/>
          <p14:tracePt t="41756" x="3009900" y="1371600"/>
          <p14:tracePt t="41773" x="2997200" y="1371600"/>
          <p14:tracePt t="42402" x="2990850" y="1371600"/>
          <p14:tracePt t="42411" x="2959100" y="1371600"/>
          <p14:tracePt t="42421" x="2851150" y="1371600"/>
          <p14:tracePt t="42427" x="2825750" y="1371600"/>
          <p14:tracePt t="42439" x="2813050" y="1371600"/>
          <p14:tracePt t="42457" x="2679700" y="1377950"/>
          <p14:tracePt t="42472" x="2552700" y="1390650"/>
          <p14:tracePt t="42489" x="2444750" y="1390650"/>
          <p14:tracePt t="42506" x="2381250" y="1390650"/>
          <p14:tracePt t="42523" x="2355850" y="1390650"/>
          <p14:tracePt t="42539" x="2317750" y="1397000"/>
          <p14:tracePt t="42556" x="2286000" y="1403350"/>
          <p14:tracePt t="42573" x="2203450" y="1409700"/>
          <p14:tracePt t="42589" x="2057400" y="1409700"/>
          <p14:tracePt t="42606" x="1968500" y="1409700"/>
          <p14:tracePt t="42623" x="1930400" y="1409700"/>
          <p14:tracePt t="42639" x="1841500" y="1409700"/>
          <p14:tracePt t="42656" x="1701800" y="1422400"/>
          <p14:tracePt t="42673" x="1606550" y="1441450"/>
          <p14:tracePt t="42689" x="1524000" y="1447800"/>
          <p14:tracePt t="42706" x="1435100" y="1447800"/>
          <p14:tracePt t="42722" x="1390650" y="1447800"/>
          <p14:tracePt t="42739" x="1352550" y="1447800"/>
          <p14:tracePt t="42756" x="1333500" y="1447800"/>
          <p14:tracePt t="42772" x="1289050" y="1447800"/>
          <p14:tracePt t="42775" x="1270000" y="1447800"/>
          <p14:tracePt t="42789" x="1219200" y="1447800"/>
          <p14:tracePt t="42805" x="1092200" y="1447800"/>
          <p14:tracePt t="42822" x="1035050" y="1447800"/>
          <p14:tracePt t="42839" x="952500" y="1447800"/>
          <p14:tracePt t="42855" x="882650" y="1447800"/>
          <p14:tracePt t="42872" x="869950" y="1447800"/>
          <p14:tracePt t="42936" x="863600" y="1447800"/>
          <p14:tracePt t="42946" x="857250" y="1454150"/>
          <p14:tracePt t="42955" x="850900" y="1460500"/>
          <p14:tracePt t="42972" x="844550" y="1460500"/>
          <p14:tracePt t="43011" x="838200" y="1460500"/>
          <p14:tracePt t="43018" x="831850" y="1466850"/>
          <p14:tracePt t="43028" x="825500" y="1479550"/>
          <p14:tracePt t="43048" x="819150" y="1492250"/>
          <p14:tracePt t="43068" x="812800" y="1504950"/>
          <p14:tracePt t="43072" x="812800" y="1511300"/>
          <p14:tracePt t="43089" x="812800" y="1524000"/>
          <p14:tracePt t="43105" x="812800" y="1530350"/>
          <p14:tracePt t="43122" x="812800" y="1536700"/>
          <p14:tracePt t="43144" x="812800" y="1543050"/>
          <p14:tracePt t="43155" x="812800" y="1549400"/>
          <p14:tracePt t="43172" x="825500" y="1549400"/>
          <p14:tracePt t="43189" x="876300" y="1574800"/>
          <p14:tracePt t="43205" x="914400" y="1581150"/>
          <p14:tracePt t="43222" x="971550" y="1581150"/>
          <p14:tracePt t="43239" x="1009650" y="1593850"/>
          <p14:tracePt t="43255" x="1035050" y="1600200"/>
          <p14:tracePt t="43272" x="1066800" y="1600200"/>
          <p14:tracePt t="43290" x="1079500" y="1606550"/>
          <p14:tracePt t="43305" x="1085850" y="1606550"/>
          <p14:tracePt t="43322" x="1098550" y="1606550"/>
          <p14:tracePt t="43339" x="1117600" y="1606550"/>
          <p14:tracePt t="43355" x="1155700" y="1625600"/>
          <p14:tracePt t="43372" x="1193800" y="1625600"/>
          <p14:tracePt t="43389" x="1212850" y="1631950"/>
          <p14:tracePt t="43405" x="1238250" y="1631950"/>
          <p14:tracePt t="43422" x="1244600" y="1631950"/>
          <p14:tracePt t="43438" x="1250950" y="1631950"/>
          <p14:tracePt t="43456" x="1257300" y="1631950"/>
          <p14:tracePt t="43472" x="1270000" y="1631950"/>
          <p14:tracePt t="43488" x="1282700" y="1631950"/>
          <p14:tracePt t="43505" x="1289050" y="1631950"/>
          <p14:tracePt t="43522" x="1295400" y="1631950"/>
          <p14:tracePt t="43538" x="1301750" y="1631950"/>
          <p14:tracePt t="43555" x="1308100" y="1631950"/>
          <p14:tracePt t="43572" x="1314450" y="1631950"/>
          <p14:tracePt t="43588" x="1327150" y="1631950"/>
          <p14:tracePt t="43605" x="1339850" y="1625600"/>
          <p14:tracePt t="43621" x="1358900" y="1619250"/>
          <p14:tracePt t="43638" x="1371600" y="1606550"/>
          <p14:tracePt t="43655" x="1377950" y="1600200"/>
          <p14:tracePt t="43672" x="1384300" y="1600200"/>
          <p14:tracePt t="43688" x="1390650" y="1593850"/>
          <p14:tracePt t="43705" x="1390650" y="1581150"/>
          <p14:tracePt t="43774" x="1390650" y="1587500"/>
          <p14:tracePt t="43794" x="1371600" y="1593850"/>
          <p14:tracePt t="43800" x="1371600" y="1600200"/>
          <p14:tracePt t="43810" x="1365250" y="1606550"/>
          <p14:tracePt t="43821" x="1358900" y="1606550"/>
          <p14:tracePt t="43838" x="1327150" y="1612900"/>
          <p14:tracePt t="43855" x="1308100" y="1619250"/>
          <p14:tracePt t="43871" x="1301750" y="1625600"/>
          <p14:tracePt t="43888" x="1289050" y="1625600"/>
          <p14:tracePt t="43905" x="1219200" y="1625600"/>
          <p14:tracePt t="43921" x="1174750" y="1625600"/>
          <p14:tracePt t="43938" x="1130300" y="1625600"/>
          <p14:tracePt t="43956" x="1073150" y="1625600"/>
          <p14:tracePt t="43971" x="1060450" y="1625600"/>
          <p14:tracePt t="43988" x="1054100" y="1625600"/>
          <p14:tracePt t="44005" x="1041400" y="1625600"/>
          <p14:tracePt t="44021" x="1028700" y="1625600"/>
          <p14:tracePt t="44038" x="1022350" y="1625600"/>
          <p14:tracePt t="44055" x="1009650" y="1619250"/>
          <p14:tracePt t="44071" x="984250" y="1612900"/>
          <p14:tracePt t="44088" x="958850" y="1606550"/>
          <p14:tracePt t="44104" x="939800" y="1600200"/>
          <p14:tracePt t="44121" x="927100" y="1600200"/>
          <p14:tracePt t="44138" x="914400" y="1593850"/>
          <p14:tracePt t="44155" x="908050" y="1593850"/>
          <p14:tracePt t="44171" x="901700" y="1581150"/>
          <p14:tracePt t="44188" x="895350" y="1581150"/>
          <p14:tracePt t="44315" x="889000" y="1574800"/>
          <p14:tracePt t="44360" x="901700" y="1574800"/>
          <p14:tracePt t="44364" x="908050" y="1574800"/>
          <p14:tracePt t="44374" x="920750" y="1574800"/>
          <p14:tracePt t="44388" x="952500" y="1581150"/>
          <p14:tracePt t="44404" x="996950" y="1600200"/>
          <p14:tracePt t="44421" x="1028700" y="1612900"/>
          <p14:tracePt t="44438" x="1060450" y="1625600"/>
          <p14:tracePt t="44455" x="1130300" y="1644650"/>
          <p14:tracePt t="44471" x="1181100" y="1644650"/>
          <p14:tracePt t="44488" x="1193800" y="1644650"/>
          <p14:tracePt t="44504" x="1212850" y="1644650"/>
          <p14:tracePt t="44521" x="1244600" y="1644650"/>
          <p14:tracePt t="44538" x="1263650" y="1644650"/>
          <p14:tracePt t="44554" x="1282700" y="1644650"/>
          <p14:tracePt t="44571" x="1295400" y="1638300"/>
          <p14:tracePt t="44588" x="1301750" y="1631950"/>
          <p14:tracePt t="44646" x="1308100" y="1631950"/>
          <p14:tracePt t="44662" x="1308100" y="1625600"/>
          <p14:tracePt t="44673" x="1314450" y="1619250"/>
          <p14:tracePt t="44682" x="1320800" y="1612900"/>
          <p14:tracePt t="44702" x="1327150" y="1606550"/>
          <p14:tracePt t="44792" x="1327150" y="1593850"/>
          <p14:tracePt t="44864" x="1320800" y="1593850"/>
          <p14:tracePt t="44878" x="1314450" y="1593850"/>
          <p14:tracePt t="44884" x="1308100" y="1600200"/>
          <p14:tracePt t="44888" x="1301750" y="1600200"/>
          <p14:tracePt t="44904" x="1276350" y="1600200"/>
          <p14:tracePt t="44921" x="1257300" y="1600200"/>
          <p14:tracePt t="44937" x="1219200" y="1600200"/>
          <p14:tracePt t="44954" x="1181100" y="1600200"/>
          <p14:tracePt t="44971" x="1136650" y="1600200"/>
          <p14:tracePt t="44987" x="1104900" y="1600200"/>
          <p14:tracePt t="45004" x="1054100" y="1600200"/>
          <p14:tracePt t="45021" x="1028700" y="1593850"/>
          <p14:tracePt t="45038" x="1003300" y="1587500"/>
          <p14:tracePt t="45054" x="984250" y="1581150"/>
          <p14:tracePt t="45071" x="958850" y="1568450"/>
          <p14:tracePt t="45087" x="952500" y="1562100"/>
          <p14:tracePt t="45378" x="952500" y="1555750"/>
          <p14:tracePt t="45484" x="958850" y="1549400"/>
          <p14:tracePt t="46376" x="971550" y="1549400"/>
          <p14:tracePt t="46386" x="984250" y="1549400"/>
          <p14:tracePt t="46403" x="1003300" y="1549400"/>
          <p14:tracePt t="46420" x="1035050" y="1555750"/>
          <p14:tracePt t="46436" x="1060450" y="1555750"/>
          <p14:tracePt t="46453" x="1073150" y="1555750"/>
          <p14:tracePt t="46470" x="1085850" y="1568450"/>
          <p14:tracePt t="46486" x="1092200" y="1568450"/>
          <p14:tracePt t="46503" x="1098550" y="1574800"/>
          <p14:tracePt t="46519" x="1111250" y="1574800"/>
          <p14:tracePt t="46536" x="1136650" y="1574800"/>
          <p14:tracePt t="46553" x="1168400" y="1574800"/>
          <p14:tracePt t="46569" x="1225550" y="1600200"/>
          <p14:tracePt t="46586" x="1276350" y="1612900"/>
          <p14:tracePt t="46603" x="1339850" y="1631950"/>
          <p14:tracePt t="46619" x="1333500" y="1638300"/>
          <p14:tracePt t="46636" x="1308100" y="1638300"/>
          <p14:tracePt t="46982" x="1308100" y="1631950"/>
          <p14:tracePt t="46992" x="1314450" y="1625600"/>
          <p14:tracePt t="47002" x="1346200" y="1625600"/>
          <p14:tracePt t="47012" x="1397000" y="1625600"/>
          <p14:tracePt t="47019" x="1409700" y="1625600"/>
          <p14:tracePt t="47036" x="1511300" y="1625600"/>
          <p14:tracePt t="47052" x="1638300" y="1625600"/>
          <p14:tracePt t="47069" x="1714500" y="1625600"/>
          <p14:tracePt t="47086" x="1860550" y="1625600"/>
          <p14:tracePt t="47102" x="2038350" y="1676400"/>
          <p14:tracePt t="47119" x="2209800" y="1727200"/>
          <p14:tracePt t="47136" x="2476500" y="1765300"/>
          <p14:tracePt t="47152" x="2616200" y="1765300"/>
          <p14:tracePt t="47169" x="2813050" y="1765300"/>
          <p14:tracePt t="47186" x="2990850" y="1733550"/>
          <p14:tracePt t="47203" x="3143250" y="1714500"/>
          <p14:tracePt t="47219" x="3308350" y="1714500"/>
          <p14:tracePt t="47236" x="3352800" y="1714500"/>
          <p14:tracePt t="47252" x="3365500" y="1714500"/>
          <p14:tracePt t="47286" x="3371850" y="1714500"/>
          <p14:tracePt t="47302" x="3384550" y="1708150"/>
          <p14:tracePt t="47319" x="3397250" y="1701800"/>
          <p14:tracePt t="47336" x="3448050" y="1676400"/>
          <p14:tracePt t="47352" x="3473450" y="1657350"/>
          <p14:tracePt t="47369" x="3498850" y="1638300"/>
          <p14:tracePt t="47386" x="3543300" y="1600200"/>
          <p14:tracePt t="47402" x="3556000" y="1562100"/>
          <p14:tracePt t="47419" x="3575050" y="1517650"/>
          <p14:tracePt t="47436" x="3575050" y="1511300"/>
          <p14:tracePt t="47452" x="3581400" y="1485900"/>
          <p14:tracePt t="47469" x="3581400" y="1447800"/>
          <p14:tracePt t="47486" x="3549650" y="1390650"/>
          <p14:tracePt t="47502" x="3492500" y="1346200"/>
          <p14:tracePt t="47519" x="3473450" y="1327150"/>
          <p14:tracePt t="47535" x="3460750" y="1327150"/>
          <p14:tracePt t="47552" x="3403600" y="1314450"/>
          <p14:tracePt t="47569" x="3365500" y="1308100"/>
          <p14:tracePt t="47586" x="3340100" y="1308100"/>
          <p14:tracePt t="47602" x="3314700" y="1308100"/>
          <p14:tracePt t="47619" x="3302000" y="1301750"/>
          <p14:tracePt t="47635" x="3289300" y="1295400"/>
          <p14:tracePt t="47652" x="3276600" y="1295400"/>
          <p14:tracePt t="47669" x="3257550" y="1295400"/>
          <p14:tracePt t="47685" x="3232150" y="1295400"/>
          <p14:tracePt t="47702" x="3213100" y="1289050"/>
          <p14:tracePt t="47719" x="3200400" y="1289050"/>
          <p14:tracePt t="47735" x="3194050" y="1282700"/>
          <p14:tracePt t="48017" x="3194050" y="1276350"/>
          <p14:tracePt t="48032" x="3200400" y="1276350"/>
          <p14:tracePt t="48056" x="3206750" y="1276350"/>
          <p14:tracePt t="48077" x="3219450" y="1276350"/>
          <p14:tracePt t="48087" x="3232150" y="1276350"/>
          <p14:tracePt t="48097" x="3244850" y="1276350"/>
          <p14:tracePt t="48106" x="3251200" y="1276350"/>
          <p14:tracePt t="48118" x="3276600" y="1282700"/>
          <p14:tracePt t="48135" x="3289300" y="1282700"/>
          <p14:tracePt t="48152" x="3314700" y="1289050"/>
          <p14:tracePt t="48168" x="3352800" y="1308100"/>
          <p14:tracePt t="48185" x="3378200" y="1314450"/>
          <p14:tracePt t="48202" x="3390900" y="1314450"/>
          <p14:tracePt t="48218" x="3403600" y="1320800"/>
          <p14:tracePt t="48235" x="3429000" y="1320800"/>
          <p14:tracePt t="48252" x="3473450" y="1327150"/>
          <p14:tracePt t="48268" x="3536950" y="1346200"/>
          <p14:tracePt t="48285" x="3549650" y="1346200"/>
          <p14:tracePt t="48301" x="3568700" y="1346200"/>
          <p14:tracePt t="48318" x="3575050" y="1346200"/>
          <p14:tracePt t="48335" x="3581400" y="1346200"/>
          <p14:tracePt t="48351" x="3594100" y="1346200"/>
          <p14:tracePt t="48368" x="3625850" y="1346200"/>
          <p14:tracePt t="48385" x="3644900" y="1346200"/>
          <p14:tracePt t="48401" x="3683000" y="1346200"/>
          <p14:tracePt t="48418" x="3721100" y="1346200"/>
          <p14:tracePt t="48435" x="3790950" y="1346200"/>
          <p14:tracePt t="48452" x="3860800" y="1346200"/>
          <p14:tracePt t="48468" x="3949700" y="1346200"/>
          <p14:tracePt t="48485" x="4013200" y="1346200"/>
          <p14:tracePt t="48502" x="4044950" y="1346200"/>
          <p14:tracePt t="48519" x="4057650" y="1346200"/>
          <p14:tracePt t="48535" x="4070350" y="1346200"/>
          <p14:tracePt t="48551" x="4076700" y="1339850"/>
          <p14:tracePt t="48568" x="4083050" y="1339850"/>
          <p14:tracePt t="48585" x="4095750" y="1327150"/>
          <p14:tracePt t="48601" x="4108450" y="1308100"/>
          <p14:tracePt t="48618" x="4127500" y="1301750"/>
          <p14:tracePt t="48635" x="4133850" y="1289050"/>
          <p14:tracePt t="48651" x="4140200" y="1289050"/>
          <p14:tracePt t="48668" x="4146550" y="1282700"/>
          <p14:tracePt t="48782" x="4121150" y="1289050"/>
          <p14:tracePt t="48803" x="4095750" y="1301750"/>
          <p14:tracePt t="48812" x="4089400" y="1314450"/>
          <p14:tracePt t="48820" x="4083050" y="1314450"/>
          <p14:tracePt t="48835" x="4044950" y="1333500"/>
          <p14:tracePt t="48851" x="3987800" y="1352550"/>
          <p14:tracePt t="48868" x="3943350" y="1371600"/>
          <p14:tracePt t="48885" x="3854450" y="1377950"/>
          <p14:tracePt t="48901" x="3822700" y="1377950"/>
          <p14:tracePt t="48918" x="3746500" y="1377950"/>
          <p14:tracePt t="48934" x="3657600" y="1377950"/>
          <p14:tracePt t="48951" x="3556000" y="1377950"/>
          <p14:tracePt t="48968" x="3403600" y="1352550"/>
          <p14:tracePt t="48984" x="3340100" y="1339850"/>
          <p14:tracePt t="49002" x="3308350" y="1339850"/>
          <p14:tracePt t="49018" x="3251200" y="1327150"/>
          <p14:tracePt t="49034" x="3213100" y="1301750"/>
          <p14:tracePt t="49051" x="3194050" y="1295400"/>
          <p14:tracePt t="49068" x="3181350" y="1289050"/>
          <p14:tracePt t="49084" x="3168650" y="1289050"/>
          <p14:tracePt t="49101" x="3149600" y="1276350"/>
          <p14:tracePt t="49118" x="3143250" y="1276350"/>
          <p14:tracePt t="49247" x="3155950" y="1282700"/>
          <p14:tracePt t="49253" x="3168650" y="1282700"/>
          <p14:tracePt t="49263" x="3187700" y="1295400"/>
          <p14:tracePt t="49267" x="3238500" y="1314450"/>
          <p14:tracePt t="49284" x="3282950" y="1333500"/>
          <p14:tracePt t="49301" x="3397250" y="1352550"/>
          <p14:tracePt t="49318" x="3536950" y="1390650"/>
          <p14:tracePt t="49334" x="3619500" y="1409700"/>
          <p14:tracePt t="49351" x="3657600" y="1409700"/>
          <p14:tracePt t="49368" x="3683000" y="1409700"/>
          <p14:tracePt t="49384" x="3702050" y="1409700"/>
          <p14:tracePt t="49401" x="3740150" y="1409700"/>
          <p14:tracePt t="49417" x="3765550" y="1390650"/>
          <p14:tracePt t="49434" x="3816350" y="1371600"/>
          <p14:tracePt t="49451" x="3860800" y="1365250"/>
          <p14:tracePt t="49468" x="3905250" y="1358900"/>
          <p14:tracePt t="49484" x="3911600" y="1358900"/>
          <p14:tracePt t="49501" x="3937000" y="1352550"/>
          <p14:tracePt t="49518" x="3994150" y="1333500"/>
          <p14:tracePt t="49534" x="4025900" y="1333500"/>
          <p14:tracePt t="49551" x="4051300" y="1327150"/>
          <p14:tracePt t="49567" x="4057650" y="1320800"/>
          <p14:tracePt t="49584" x="4089400" y="1314450"/>
          <p14:tracePt t="49617" x="4089400" y="1308100"/>
          <p14:tracePt t="49697" x="4095750" y="1308100"/>
          <p14:tracePt t="49813" x="4083050" y="1308100"/>
          <p14:tracePt t="49817" x="4076700" y="1308100"/>
          <p14:tracePt t="49826" x="4070350" y="1314450"/>
          <p14:tracePt t="49837" x="4057650" y="1320800"/>
          <p14:tracePt t="49851" x="4051300" y="1327150"/>
          <p14:tracePt t="49867" x="4019550" y="1346200"/>
          <p14:tracePt t="49884" x="3994150" y="1352550"/>
          <p14:tracePt t="49900" x="3962400" y="1365250"/>
          <p14:tracePt t="49917" x="3930650" y="1384300"/>
          <p14:tracePt t="49934" x="3873500" y="1390650"/>
          <p14:tracePt t="49950" x="3848100" y="1397000"/>
          <p14:tracePt t="49967" x="3829050" y="1397000"/>
          <p14:tracePt t="49984" x="3797300" y="1397000"/>
          <p14:tracePt t="50001" x="3771900" y="1397000"/>
          <p14:tracePt t="50017" x="3733800" y="1397000"/>
          <p14:tracePt t="50034" x="3708400" y="1397000"/>
          <p14:tracePt t="50050" x="3695700" y="1397000"/>
          <p14:tracePt t="50067" x="3683000" y="1397000"/>
          <p14:tracePt t="50084" x="3663950" y="1390650"/>
          <p14:tracePt t="50100" x="3606800" y="1384300"/>
          <p14:tracePt t="50117" x="3581400" y="1377950"/>
          <p14:tracePt t="50134" x="3568700" y="1377950"/>
          <p14:tracePt t="50150" x="3549650" y="1377950"/>
          <p14:tracePt t="50167" x="3543300" y="1371600"/>
          <p14:tracePt t="50184" x="3524250" y="1365250"/>
          <p14:tracePt t="50217" x="3498850" y="1358900"/>
          <p14:tracePt t="50234" x="3486150" y="1352550"/>
          <p14:tracePt t="50250" x="3479800" y="1339850"/>
          <p14:tracePt t="50267" x="3460750" y="1339850"/>
          <p14:tracePt t="50300" x="3441700" y="1339850"/>
          <p14:tracePt t="50317" x="3429000" y="1339850"/>
          <p14:tracePt t="50333" x="3422650" y="1339850"/>
          <p14:tracePt t="50350" x="3416300" y="1339850"/>
          <p14:tracePt t="50367" x="3403600" y="1339850"/>
          <p14:tracePt t="50383" x="3397250" y="1339850"/>
          <p14:tracePt t="50400" x="3390900" y="1339850"/>
          <p14:tracePt t="50417" x="3378200" y="1339850"/>
          <p14:tracePt t="50433" x="3371850" y="1339850"/>
          <p14:tracePt t="50450" x="3346450" y="1339850"/>
          <p14:tracePt t="50467" x="3327400" y="1339850"/>
          <p14:tracePt t="50483" x="3308350" y="1339850"/>
          <p14:tracePt t="50500" x="3270250" y="1327150"/>
          <p14:tracePt t="50516" x="3263900" y="1327150"/>
          <p14:tracePt t="50533" x="3257550" y="1327150"/>
          <p14:tracePt t="50549" x="3251200" y="1327150"/>
          <p14:tracePt t="50574" x="3244850" y="1327150"/>
          <p14:tracePt t="50765" x="3238500" y="1320800"/>
          <p14:tracePt t="54039" x="3238500" y="1314450"/>
          <p14:tracePt t="55376" x="3232150" y="1314450"/>
          <p14:tracePt t="55381" x="3225800" y="1314450"/>
          <p14:tracePt t="55395" x="3219450" y="1320800"/>
          <p14:tracePt t="55401" x="3213100" y="1320800"/>
          <p14:tracePt t="55413" x="3206750" y="1333500"/>
          <p14:tracePt t="55430" x="3194050" y="1339850"/>
          <p14:tracePt t="55446" x="3187700" y="1346200"/>
          <p14:tracePt t="55463" x="3175000" y="1352550"/>
          <p14:tracePt t="55480" x="3162300" y="1365250"/>
          <p14:tracePt t="55517" x="3155950" y="1377950"/>
          <p14:tracePt t="55544" x="3149600" y="1384300"/>
          <p14:tracePt t="55563" x="3136900" y="1390650"/>
          <p14:tracePt t="55577" x="3130550" y="1397000"/>
          <p14:tracePt t="55588" x="3124200" y="1397000"/>
          <p14:tracePt t="55596" x="3105150" y="1397000"/>
          <p14:tracePt t="55613" x="3086100" y="1397000"/>
          <p14:tracePt t="55630" x="3054350" y="1403350"/>
          <p14:tracePt t="55646" x="3009900" y="1409700"/>
          <p14:tracePt t="55663" x="2978150" y="1422400"/>
          <p14:tracePt t="55680" x="2959100" y="1435100"/>
          <p14:tracePt t="55696" x="2940050" y="1441450"/>
          <p14:tracePt t="55713" x="2889250" y="1473200"/>
          <p14:tracePt t="55730" x="2851150" y="1498600"/>
          <p14:tracePt t="55746" x="2806700" y="1504950"/>
          <p14:tracePt t="55763" x="2781300" y="1517650"/>
          <p14:tracePt t="55780" x="2698750" y="1562100"/>
          <p14:tracePt t="55796" x="2667000" y="1593850"/>
          <p14:tracePt t="55813" x="2609850" y="1619250"/>
          <p14:tracePt t="55830" x="2482850" y="1676400"/>
          <p14:tracePt t="55846" x="2393950" y="1695450"/>
          <p14:tracePt t="55863" x="2298700" y="1727200"/>
          <p14:tracePt t="55880" x="2241550" y="1746250"/>
          <p14:tracePt t="55896" x="2127250" y="1765300"/>
          <p14:tracePt t="55913" x="2025650" y="1771650"/>
          <p14:tracePt t="55930" x="1955800" y="1771650"/>
          <p14:tracePt t="55946" x="1892300" y="1771650"/>
          <p14:tracePt t="55963" x="1835150" y="1771650"/>
          <p14:tracePt t="55979" x="1778000" y="1771650"/>
          <p14:tracePt t="55996" x="1720850" y="1771650"/>
          <p14:tracePt t="56013" x="1701800" y="1771650"/>
          <p14:tracePt t="56029" x="1689100" y="1771650"/>
          <p14:tracePt t="56046" x="1663700" y="1771650"/>
          <p14:tracePt t="56063" x="1606550" y="1752600"/>
          <p14:tracePt t="56079" x="1479550" y="1720850"/>
          <p14:tracePt t="56096" x="1409700" y="1701800"/>
          <p14:tracePt t="56113" x="1352550" y="1663700"/>
          <p14:tracePt t="56129" x="1270000" y="1638300"/>
          <p14:tracePt t="56146" x="1225550" y="1625600"/>
          <p14:tracePt t="56163" x="1174750" y="1600200"/>
          <p14:tracePt t="56179" x="1155700" y="1600200"/>
          <p14:tracePt t="56196" x="1104900" y="1587500"/>
          <p14:tracePt t="56213" x="1066800" y="1581150"/>
          <p14:tracePt t="56229" x="1041400" y="1574800"/>
          <p14:tracePt t="56246" x="1016000" y="1574800"/>
          <p14:tracePt t="56263" x="996950" y="1574800"/>
          <p14:tracePt t="56279" x="965200" y="1574800"/>
          <p14:tracePt t="56296" x="952500" y="1574800"/>
          <p14:tracePt t="56313" x="933450" y="1574800"/>
          <p14:tracePt t="56329" x="882650" y="1574800"/>
          <p14:tracePt t="56346" x="863600" y="1568450"/>
          <p14:tracePt t="56362" x="844550" y="1568450"/>
          <p14:tracePt t="56396" x="838200" y="1568450"/>
          <p14:tracePt t="56412" x="812800" y="1568450"/>
          <p14:tracePt t="56429" x="800100" y="1606550"/>
          <p14:tracePt t="56446" x="793750" y="1638300"/>
          <p14:tracePt t="56462" x="781050" y="1682750"/>
          <p14:tracePt t="56479" x="774700" y="1701800"/>
          <p14:tracePt t="56496" x="774700" y="1714500"/>
          <p14:tracePt t="56529" x="774700" y="1720850"/>
          <p14:tracePt t="56546" x="774700" y="1727200"/>
          <p14:tracePt t="56563" x="774700" y="1746250"/>
          <p14:tracePt t="56579" x="793750" y="1790700"/>
          <p14:tracePt t="56596" x="825500" y="1822450"/>
          <p14:tracePt t="56613" x="850900" y="1854200"/>
          <p14:tracePt t="56629" x="863600" y="1866900"/>
          <p14:tracePt t="56646" x="889000" y="1885950"/>
          <p14:tracePt t="56662" x="895350" y="1898650"/>
          <p14:tracePt t="56679" x="920750" y="1911350"/>
          <p14:tracePt t="56696" x="946150" y="1924050"/>
          <p14:tracePt t="56712" x="971550" y="1930400"/>
          <p14:tracePt t="56729" x="996950" y="1943100"/>
          <p14:tracePt t="56746" x="1028700" y="1943100"/>
          <p14:tracePt t="56763" x="1085850" y="1962150"/>
          <p14:tracePt t="56779" x="1149350" y="1968500"/>
          <p14:tracePt t="56781" x="1168400" y="1974850"/>
          <p14:tracePt t="56796" x="1219200" y="1981200"/>
          <p14:tracePt t="56812" x="1295400" y="2012950"/>
          <p14:tracePt t="56829" x="1352550" y="2019300"/>
          <p14:tracePt t="56845" x="1428750" y="2019300"/>
          <p14:tracePt t="56862" x="1466850" y="2019300"/>
          <p14:tracePt t="56879" x="1511300" y="2019300"/>
          <p14:tracePt t="56895" x="1581150" y="2019300"/>
          <p14:tracePt t="56912" x="1638300" y="2019300"/>
          <p14:tracePt t="56929" x="1695450" y="2019300"/>
          <p14:tracePt t="56945" x="1733550" y="2019300"/>
          <p14:tracePt t="56962" x="1809750" y="2019300"/>
          <p14:tracePt t="56979" x="1866900" y="2025650"/>
          <p14:tracePt t="56995" x="1905000" y="2025650"/>
          <p14:tracePt t="57012" x="1924050" y="2032000"/>
          <p14:tracePt t="57029" x="1936750" y="2032000"/>
          <p14:tracePt t="57045" x="1943100" y="2032000"/>
          <p14:tracePt t="57062" x="1974850" y="2025650"/>
          <p14:tracePt t="57079" x="1993900" y="2006600"/>
          <p14:tracePt t="57095" x="2006600" y="2000250"/>
          <p14:tracePt t="57112" x="2032000" y="1993900"/>
          <p14:tracePt t="57129" x="2044700" y="1993900"/>
          <p14:tracePt t="57145" x="2063750" y="1987550"/>
          <p14:tracePt t="57162" x="2082800" y="1974850"/>
          <p14:tracePt t="57179" x="2101850" y="1962150"/>
          <p14:tracePt t="57195" x="2120900" y="1949450"/>
          <p14:tracePt t="57212" x="2127250" y="1924050"/>
          <p14:tracePt t="57228" x="2133600" y="1924050"/>
          <p14:tracePt t="57245" x="2146300" y="1892300"/>
          <p14:tracePt t="57262" x="2152650" y="1866900"/>
          <p14:tracePt t="57279" x="2159000" y="1854200"/>
          <p14:tracePt t="57295" x="2159000" y="1847850"/>
          <p14:tracePt t="57312" x="2159000" y="1828800"/>
          <p14:tracePt t="57329" x="2159000" y="1816100"/>
          <p14:tracePt t="57346" x="2159000" y="1809750"/>
          <p14:tracePt t="57362" x="2159000" y="1784350"/>
          <p14:tracePt t="57379" x="2146300" y="1758950"/>
          <p14:tracePt t="57395" x="2114550" y="1720850"/>
          <p14:tracePt t="57412" x="2095500" y="1708150"/>
          <p14:tracePt t="57428" x="2063750" y="1695450"/>
          <p14:tracePt t="57445" x="2025650" y="1682750"/>
          <p14:tracePt t="57462" x="1885950" y="1638300"/>
          <p14:tracePt t="57478" x="1803400" y="1612900"/>
          <p14:tracePt t="57495" x="1714500" y="1593850"/>
          <p14:tracePt t="57512" x="1657350" y="1581150"/>
          <p14:tracePt t="57528" x="1600200" y="1574800"/>
          <p14:tracePt t="57545" x="1549400" y="1568450"/>
          <p14:tracePt t="57562" x="1511300" y="1568450"/>
          <p14:tracePt t="57578" x="1466850" y="1568450"/>
          <p14:tracePt t="57595" x="1422400" y="1549400"/>
          <p14:tracePt t="57612" x="1339850" y="1543050"/>
          <p14:tracePt t="57628" x="1314450" y="1543050"/>
          <p14:tracePt t="57645" x="1276350" y="1543050"/>
          <p14:tracePt t="57661" x="1244600" y="1543050"/>
          <p14:tracePt t="57678" x="1219200" y="1543050"/>
          <p14:tracePt t="57695" x="1193800" y="1543050"/>
          <p14:tracePt t="57712" x="1174750" y="1549400"/>
          <p14:tracePt t="57728" x="1136650" y="1555750"/>
          <p14:tracePt t="57745" x="1117600" y="1568450"/>
          <p14:tracePt t="57761" x="1092200" y="1581150"/>
          <p14:tracePt t="57778" x="1054100" y="1587500"/>
          <p14:tracePt t="57795" x="1047750" y="1593850"/>
          <p14:tracePt t="57811" x="1041400" y="1600200"/>
          <p14:tracePt t="57828" x="1028700" y="1612900"/>
          <p14:tracePt t="57845" x="1016000" y="1625600"/>
          <p14:tracePt t="57861" x="1009650" y="1638300"/>
          <p14:tracePt t="57878" x="1003300" y="1651000"/>
          <p14:tracePt t="57895" x="990600" y="1651000"/>
          <p14:tracePt t="57914" x="990600" y="1657350"/>
          <p14:tracePt t="57934" x="984250" y="1663700"/>
          <p14:tracePt t="57960" x="977900" y="1670050"/>
          <p14:tracePt t="57976" x="971550" y="1670050"/>
          <p14:tracePt t="57986" x="971550" y="1682750"/>
          <p14:tracePt t="58020" x="971550" y="1689100"/>
          <p14:tracePt t="58036" x="965200" y="1689100"/>
          <p14:tracePt t="58056" x="965200" y="1695450"/>
          <p14:tracePt t="58086" x="965200" y="1701800"/>
          <p14:tracePt t="58096" x="965200" y="1708150"/>
          <p14:tracePt t="58106" x="965200" y="1714500"/>
          <p14:tracePt t="58116" x="965200" y="1727200"/>
          <p14:tracePt t="58128" x="965200" y="1739900"/>
          <p14:tracePt t="58145" x="965200" y="1752600"/>
          <p14:tracePt t="58161" x="984250" y="1790700"/>
          <p14:tracePt t="58178" x="1016000" y="1803400"/>
          <p14:tracePt t="58195" x="1035050" y="1803400"/>
          <p14:tracePt t="58211" x="1079500" y="1828800"/>
          <p14:tracePt t="58228" x="1136650" y="1841500"/>
          <p14:tracePt t="58244" x="1187450" y="1847850"/>
          <p14:tracePt t="58261" x="1231900" y="1854200"/>
          <p14:tracePt t="58278" x="1257300" y="1854200"/>
          <p14:tracePt t="58294" x="1308100" y="1860550"/>
          <p14:tracePt t="58311" x="1358900" y="1866900"/>
          <p14:tracePt t="58328" x="1416050" y="1866900"/>
          <p14:tracePt t="58344" x="1517650" y="1866900"/>
          <p14:tracePt t="58361" x="1593850" y="1866900"/>
          <p14:tracePt t="58378" x="1809750" y="1866900"/>
          <p14:tracePt t="58394" x="1860550" y="1866900"/>
          <p14:tracePt t="58411" x="1917700" y="1885950"/>
          <p14:tracePt t="58428" x="1949450" y="1885950"/>
          <p14:tracePt t="58444" x="1974850" y="1892300"/>
          <p14:tracePt t="58461" x="2006600" y="1898650"/>
          <p14:tracePt t="58478" x="2032000" y="1898650"/>
          <p14:tracePt t="58494" x="2082800" y="1898650"/>
          <p14:tracePt t="58511" x="2127250" y="1898650"/>
          <p14:tracePt t="58528" x="2178050" y="1898650"/>
          <p14:tracePt t="58544" x="2254250" y="1898650"/>
          <p14:tracePt t="58561" x="2292350" y="1898650"/>
          <p14:tracePt t="58578" x="2355850" y="1898650"/>
          <p14:tracePt t="58594" x="2381250" y="1898650"/>
          <p14:tracePt t="58611" x="2400300" y="1879600"/>
          <p14:tracePt t="58628" x="2419350" y="1866900"/>
          <p14:tracePt t="58644" x="2425700" y="1854200"/>
          <p14:tracePt t="58662" x="2425700" y="1816100"/>
          <p14:tracePt t="58677" x="2425700" y="1797050"/>
          <p14:tracePt t="58694" x="2400300" y="1771650"/>
          <p14:tracePt t="58711" x="2362200" y="1739900"/>
          <p14:tracePt t="58727" x="2203450" y="1695450"/>
          <p14:tracePt t="58744" x="2070100" y="1651000"/>
          <p14:tracePt t="58761" x="1981200" y="1625600"/>
          <p14:tracePt t="58777" x="1879600" y="1593850"/>
          <p14:tracePt t="58794" x="1835150" y="1587500"/>
          <p14:tracePt t="58811" x="1816100" y="1581150"/>
          <p14:tracePt t="58827" x="1778000" y="1568450"/>
          <p14:tracePt t="58844" x="1765300" y="1562100"/>
          <p14:tracePt t="58862" x="1670050" y="1536700"/>
          <p14:tracePt t="58877" x="1625600" y="1524000"/>
          <p14:tracePt t="58894" x="1581150" y="1517650"/>
          <p14:tracePt t="58911" x="1524000" y="1511300"/>
          <p14:tracePt t="58927" x="1441450" y="1498600"/>
          <p14:tracePt t="58944" x="1397000" y="1498600"/>
          <p14:tracePt t="58961" x="1365250" y="1485900"/>
          <p14:tracePt t="58977" x="1327150" y="1485900"/>
          <p14:tracePt t="58994" x="1295400" y="1479550"/>
          <p14:tracePt t="59011" x="1257300" y="1479550"/>
          <p14:tracePt t="59027" x="1219200" y="1479550"/>
          <p14:tracePt t="59044" x="1193800" y="1485900"/>
          <p14:tracePt t="59060" x="1143000" y="1504950"/>
          <p14:tracePt t="59077" x="1104900" y="1524000"/>
          <p14:tracePt t="59094" x="1066800" y="1549400"/>
          <p14:tracePt t="59110" x="1054100" y="1555750"/>
          <p14:tracePt t="59127" x="1035050" y="1562100"/>
          <p14:tracePt t="59144" x="1035050" y="1568450"/>
          <p14:tracePt t="59161" x="1009650" y="1587500"/>
          <p14:tracePt t="59177" x="1003300" y="1600200"/>
          <p14:tracePt t="59194" x="977900" y="1625600"/>
          <p14:tracePt t="59210" x="958850" y="1657350"/>
          <p14:tracePt t="59227" x="939800" y="1670050"/>
          <p14:tracePt t="59260" x="939800" y="1682750"/>
          <p14:tracePt t="59277" x="939800" y="1689100"/>
          <p14:tracePt t="59294" x="933450" y="1695450"/>
          <p14:tracePt t="59310" x="927100" y="1701800"/>
          <p14:tracePt t="59329" x="927100" y="1714500"/>
          <p14:tracePt t="59344" x="927100" y="1727200"/>
          <p14:tracePt t="59360" x="927100" y="1739900"/>
          <p14:tracePt t="59377" x="927100" y="1758950"/>
          <p14:tracePt t="59394" x="927100" y="1778000"/>
          <p14:tracePt t="59410" x="927100" y="1790700"/>
          <p14:tracePt t="59428" x="939800" y="1816100"/>
          <p14:tracePt t="59444" x="946150" y="1828800"/>
          <p14:tracePt t="59460" x="971550" y="1835150"/>
          <p14:tracePt t="59477" x="996950" y="1847850"/>
          <p14:tracePt t="59494" x="1047750" y="1866900"/>
          <p14:tracePt t="59510" x="1085850" y="1873250"/>
          <p14:tracePt t="59527" x="1111250" y="1879600"/>
          <p14:tracePt t="59544" x="1187450" y="1885950"/>
          <p14:tracePt t="59560" x="1257300" y="1892300"/>
          <p14:tracePt t="59577" x="1346200" y="1892300"/>
          <p14:tracePt t="59594" x="1441450" y="1898650"/>
          <p14:tracePt t="59610" x="1504950" y="1898650"/>
          <p14:tracePt t="59627" x="1625600" y="1905000"/>
          <p14:tracePt t="59643" x="1765300" y="1930400"/>
          <p14:tracePt t="59660" x="1847850" y="1936750"/>
          <p14:tracePt t="59677" x="1943100" y="1936750"/>
          <p14:tracePt t="59693" x="2025650" y="1949450"/>
          <p14:tracePt t="59710" x="2203450" y="1955800"/>
          <p14:tracePt t="59727" x="2241550" y="1955800"/>
          <p14:tracePt t="59744" x="2273300" y="1955800"/>
          <p14:tracePt t="59760" x="2298700" y="1955800"/>
          <p14:tracePt t="59777" x="2298700" y="1949450"/>
          <p14:tracePt t="59779" x="2305050" y="1949450"/>
          <p14:tracePt t="59793" x="2317750" y="1936750"/>
          <p14:tracePt t="59810" x="2324100" y="1924050"/>
          <p14:tracePt t="59827" x="2343150" y="1892300"/>
          <p14:tracePt t="59843" x="2349500" y="1860550"/>
          <p14:tracePt t="59860" x="2368550" y="1841500"/>
          <p14:tracePt t="59877" x="2374900" y="1828800"/>
          <p14:tracePt t="59893" x="2374900" y="1797050"/>
          <p14:tracePt t="59910" x="2374900" y="1784350"/>
          <p14:tracePt t="59927" x="2355850" y="1765300"/>
          <p14:tracePt t="59943" x="2311400" y="1733550"/>
          <p14:tracePt t="59960" x="2241550" y="1708150"/>
          <p14:tracePt t="59977" x="2190750" y="1682750"/>
          <p14:tracePt t="59993" x="2025650" y="1657350"/>
          <p14:tracePt t="60010" x="1955800" y="1638300"/>
          <p14:tracePt t="60027" x="1898650" y="1638300"/>
          <p14:tracePt t="60043" x="1816100" y="1612900"/>
          <p14:tracePt t="60060" x="1746250" y="1606550"/>
          <p14:tracePt t="60077" x="1701800" y="1606550"/>
          <p14:tracePt t="60093" x="1670050" y="1606550"/>
          <p14:tracePt t="60110" x="1619250" y="1606550"/>
          <p14:tracePt t="60126" x="1568450" y="1606550"/>
          <p14:tracePt t="60143" x="1517650" y="1600200"/>
          <p14:tracePt t="60160" x="1460500" y="1593850"/>
          <p14:tracePt t="60176" x="1428750" y="1593850"/>
          <p14:tracePt t="60194" x="1346200" y="1587500"/>
          <p14:tracePt t="60210" x="1327150" y="1587500"/>
          <p14:tracePt t="60226" x="1308100" y="1587500"/>
          <p14:tracePt t="60244" x="1263650" y="1593850"/>
          <p14:tracePt t="60260" x="1225550" y="1600200"/>
          <p14:tracePt t="60276" x="1212850" y="1606550"/>
          <p14:tracePt t="60293" x="1181100" y="1606550"/>
          <p14:tracePt t="60310" x="1155700" y="1612900"/>
          <p14:tracePt t="60326" x="1143000" y="1619250"/>
          <p14:tracePt t="60343" x="1123950" y="1631950"/>
          <p14:tracePt t="60360" x="1104900" y="1631950"/>
          <p14:tracePt t="60376" x="1079500" y="1631950"/>
          <p14:tracePt t="60393" x="1054100" y="1644650"/>
          <p14:tracePt t="60410" x="1047750" y="1644650"/>
          <p14:tracePt t="60426" x="1035050" y="1663700"/>
          <p14:tracePt t="60443" x="1022350" y="1663700"/>
          <p14:tracePt t="60476" x="1009650" y="1676400"/>
          <p14:tracePt t="60510" x="1003300" y="1689100"/>
          <p14:tracePt t="60526" x="1003300" y="1701800"/>
          <p14:tracePt t="60543" x="1003300" y="1733550"/>
          <p14:tracePt t="60560" x="1003300" y="1765300"/>
          <p14:tracePt t="60576" x="1003300" y="1778000"/>
          <p14:tracePt t="60593" x="1003300" y="1797050"/>
          <p14:tracePt t="60609" x="1003300" y="1828800"/>
          <p14:tracePt t="60626" x="1016000" y="1847850"/>
          <p14:tracePt t="60643" x="1022350" y="1847850"/>
          <p14:tracePt t="60659" x="1054100" y="1854200"/>
          <p14:tracePt t="60676" x="1130300" y="1879600"/>
          <p14:tracePt t="60693" x="1168400" y="1879600"/>
          <p14:tracePt t="60709" x="1250950" y="1905000"/>
          <p14:tracePt t="60727" x="1314450" y="1911350"/>
          <p14:tracePt t="60743" x="1390650" y="1917700"/>
          <p14:tracePt t="60759" x="1485900" y="1917700"/>
          <p14:tracePt t="60776" x="1543050" y="1917700"/>
          <p14:tracePt t="60793" x="1574800" y="1917700"/>
          <p14:tracePt t="60809" x="1625600" y="1917700"/>
          <p14:tracePt t="60826" x="1708150" y="1917700"/>
          <p14:tracePt t="60843" x="1784350" y="1924050"/>
          <p14:tracePt t="60859" x="1841500" y="1924050"/>
          <p14:tracePt t="60876" x="1936750" y="1924050"/>
          <p14:tracePt t="60893" x="2006600" y="1924050"/>
          <p14:tracePt t="60909" x="2025650" y="1924050"/>
          <p14:tracePt t="60926" x="2032000" y="1924050"/>
          <p14:tracePt t="60972" x="2038350" y="1924050"/>
          <p14:tracePt t="60982" x="2044700" y="1924050"/>
          <p14:tracePt t="60996" x="2051050" y="1905000"/>
          <p14:tracePt t="61009" x="2051050" y="1898650"/>
          <p14:tracePt t="61026" x="2076450" y="1866900"/>
          <p14:tracePt t="61042" x="2089150" y="1847850"/>
          <p14:tracePt t="61178" x="2089150" y="1841500"/>
          <p14:tracePt t="62567" x="2089150" y="1835150"/>
          <p14:tracePt t="62607" x="2089150" y="1841500"/>
          <p14:tracePt t="62616" x="2089150" y="1847850"/>
          <p14:tracePt t="62625" x="2082800" y="1860550"/>
          <p14:tracePt t="62641" x="2070100" y="1873250"/>
          <p14:tracePt t="62658" x="2051050" y="1885950"/>
          <p14:tracePt t="62675" x="2025650" y="1924050"/>
          <p14:tracePt t="62692" x="1993900" y="1936750"/>
          <p14:tracePt t="62708" x="1962150" y="1949450"/>
          <p14:tracePt t="62725" x="1917700" y="1981200"/>
          <p14:tracePt t="62742" x="1809750" y="2032000"/>
          <p14:tracePt t="62758" x="1746250" y="2051050"/>
          <p14:tracePt t="62775" x="1682750" y="2070100"/>
          <p14:tracePt t="62791" x="1581150" y="2101850"/>
          <p14:tracePt t="62808" x="1460500" y="2127250"/>
          <p14:tracePt t="62825" x="1441450" y="2139950"/>
          <p14:tracePt t="62841" x="1428750" y="2139950"/>
          <p14:tracePt t="62858" x="1409700" y="2139950"/>
          <p14:tracePt t="62874" x="1365250" y="2139950"/>
          <p14:tracePt t="62891" x="1308100" y="2139950"/>
          <p14:tracePt t="62908" x="1257300" y="2139950"/>
          <p14:tracePt t="62924" x="1206500" y="2139950"/>
          <p14:tracePt t="62941" x="1162050" y="2139950"/>
          <p14:tracePt t="62958" x="1136650" y="2139950"/>
          <p14:tracePt t="62974" x="1111250" y="2139950"/>
          <p14:tracePt t="63021" x="1104900" y="2139950"/>
          <p14:tracePt t="63026" x="1092200" y="2139950"/>
          <p14:tracePt t="63041" x="1066800" y="2139950"/>
          <p14:tracePt t="63058" x="1009650" y="2139950"/>
          <p14:tracePt t="63074" x="952500" y="2139950"/>
          <p14:tracePt t="63091" x="844550" y="2114550"/>
          <p14:tracePt t="63108" x="781050" y="2095500"/>
          <p14:tracePt t="63124" x="762000" y="2089150"/>
          <p14:tracePt t="63141" x="736600" y="2070100"/>
          <p14:tracePt t="63158" x="717550" y="2051050"/>
          <p14:tracePt t="63193" x="717550" y="2044700"/>
          <p14:tracePt t="63223" x="717550" y="2032000"/>
          <p14:tracePt t="63227" x="717550" y="2025650"/>
          <p14:tracePt t="63241" x="717550" y="2019300"/>
          <p14:tracePt t="63258" x="717550" y="1974850"/>
          <p14:tracePt t="63274" x="717550" y="1943100"/>
          <p14:tracePt t="63291" x="717550" y="1930400"/>
          <p14:tracePt t="63307" x="742950" y="1885950"/>
          <p14:tracePt t="63324" x="762000" y="1879600"/>
          <p14:tracePt t="63341" x="793750" y="1873250"/>
          <p14:tracePt t="63358" x="819150" y="1860550"/>
          <p14:tracePt t="63374" x="838200" y="1854200"/>
          <p14:tracePt t="63391" x="882650" y="1854200"/>
          <p14:tracePt t="63407" x="908050" y="1854200"/>
          <p14:tracePt t="63424" x="984250" y="1854200"/>
          <p14:tracePt t="63441" x="1047750" y="1866900"/>
          <p14:tracePt t="63457" x="1098550" y="1873250"/>
          <p14:tracePt t="63474" x="1117600" y="1879600"/>
          <p14:tracePt t="63491" x="1136650" y="1879600"/>
          <p14:tracePt t="63507" x="1181100" y="1898650"/>
          <p14:tracePt t="63524" x="1219200" y="1917700"/>
          <p14:tracePt t="63541" x="1270000" y="1930400"/>
          <p14:tracePt t="63557" x="1320800" y="1949450"/>
          <p14:tracePt t="63574" x="1333500" y="1949450"/>
          <p14:tracePt t="63591" x="1339850" y="1949450"/>
          <p14:tracePt t="63610" x="1346200" y="1949450"/>
          <p14:tracePt t="63624" x="1346200" y="1962150"/>
          <p14:tracePt t="63641" x="1346200" y="1993900"/>
          <p14:tracePt t="63657" x="1346200" y="2038350"/>
          <p14:tracePt t="63674" x="1346200" y="2076450"/>
          <p14:tracePt t="63691" x="1346200" y="2101850"/>
          <p14:tracePt t="63707" x="1346200" y="2114550"/>
          <p14:tracePt t="63724" x="1346200" y="2127250"/>
          <p14:tracePt t="63741" x="1339850" y="2146300"/>
          <p14:tracePt t="63757" x="1333500" y="2159000"/>
          <p14:tracePt t="63774" x="1320800" y="2165350"/>
          <p14:tracePt t="63777" x="1301750" y="2165350"/>
          <p14:tracePt t="63791" x="1289050" y="2165350"/>
          <p14:tracePt t="63807" x="1231900" y="2165350"/>
          <p14:tracePt t="63824" x="1174750" y="2165350"/>
          <p14:tracePt t="63840" x="1130300" y="2165350"/>
          <p14:tracePt t="63857" x="1079500" y="2165350"/>
          <p14:tracePt t="63874" x="1041400" y="2165350"/>
          <p14:tracePt t="63890" x="1035050" y="2165350"/>
          <p14:tracePt t="63907" x="1022350" y="2165350"/>
          <p14:tracePt t="63923" x="996950" y="2152650"/>
          <p14:tracePt t="63940" x="984250" y="2146300"/>
          <p14:tracePt t="63957" x="971550" y="2146300"/>
          <p14:tracePt t="63974" x="958850" y="2146300"/>
          <p14:tracePt t="63990" x="933450" y="2146300"/>
          <p14:tracePt t="64007" x="908050" y="2139950"/>
          <p14:tracePt t="64024" x="901700" y="2133600"/>
          <p14:tracePt t="64095" x="901700" y="2120900"/>
          <p14:tracePt t="64105" x="901700" y="2114550"/>
          <p14:tracePt t="64111" x="901700" y="2108200"/>
          <p14:tracePt t="64124" x="901700" y="2101850"/>
          <p14:tracePt t="64140" x="901700" y="2051050"/>
          <p14:tracePt t="64157" x="901700" y="2019300"/>
          <p14:tracePt t="64174" x="914400" y="2006600"/>
          <p14:tracePt t="64190" x="920750" y="1987550"/>
          <p14:tracePt t="64207" x="933450" y="1962150"/>
          <p14:tracePt t="64224" x="946150" y="1955800"/>
          <p14:tracePt t="64241" x="971550" y="1936750"/>
          <p14:tracePt t="64257" x="1003300" y="1924050"/>
          <p14:tracePt t="64274" x="1047750" y="1892300"/>
          <p14:tracePt t="64276" x="1060450" y="1873250"/>
          <p14:tracePt t="64290" x="1073150" y="1866900"/>
          <p14:tracePt t="64307" x="1104900" y="1847850"/>
          <p14:tracePt t="64324" x="1143000" y="1828800"/>
          <p14:tracePt t="64340" x="1155700" y="1816100"/>
          <p14:tracePt t="64357" x="1187450" y="1803400"/>
          <p14:tracePt t="64373" x="1212850" y="1803400"/>
          <p14:tracePt t="64390" x="1238250" y="1803400"/>
          <p14:tracePt t="64407" x="1289050" y="1822450"/>
          <p14:tracePt t="64423" x="1416050" y="1905000"/>
          <p14:tracePt t="64440" x="1504950" y="1993900"/>
          <p14:tracePt t="64457" x="1562100" y="2051050"/>
          <p14:tracePt t="64473" x="1638300" y="2146300"/>
          <p14:tracePt t="64490" x="1651000" y="2190750"/>
          <p14:tracePt t="64507" x="1651000" y="2228850"/>
          <p14:tracePt t="64523" x="1651000" y="2273300"/>
          <p14:tracePt t="64540" x="1644650" y="2330450"/>
          <p14:tracePt t="64557" x="1631950" y="2355850"/>
          <p14:tracePt t="64573" x="1574800" y="2451100"/>
          <p14:tracePt t="64590" x="1536700" y="2540000"/>
          <p14:tracePt t="64607" x="1498600" y="2635250"/>
          <p14:tracePt t="64623" x="1466850" y="2698750"/>
          <p14:tracePt t="64640" x="1416050" y="2787650"/>
          <p14:tracePt t="64657" x="1384300" y="2844800"/>
          <p14:tracePt t="64673" x="1365250" y="2876550"/>
          <p14:tracePt t="64690" x="1346200" y="2914650"/>
          <p14:tracePt t="64707" x="1327150" y="2921000"/>
          <p14:tracePt t="64723" x="1327150" y="2933700"/>
          <p14:tracePt t="64771" x="1320800" y="2933700"/>
          <p14:tracePt t="65897" x="1314450" y="2933700"/>
          <p14:tracePt t="65917" x="1308100" y="2946400"/>
          <p14:tracePt t="65927" x="1301750" y="2952750"/>
          <p14:tracePt t="65937" x="1295400" y="2952750"/>
          <p14:tracePt t="65947" x="1289050" y="2959100"/>
          <p14:tracePt t="65958" x="1276350" y="2959100"/>
          <p14:tracePt t="65972" x="1238250" y="2959100"/>
          <p14:tracePt t="65989" x="1193800" y="2959100"/>
          <p14:tracePt t="66006" x="1162050" y="2959100"/>
          <p14:tracePt t="66022" x="1130300" y="2959100"/>
          <p14:tracePt t="66039" x="1111250" y="2959100"/>
          <p14:tracePt t="66056" x="1104900" y="2959100"/>
          <p14:tracePt t="66072" x="1098550" y="2959100"/>
          <p14:tracePt t="66089" x="1079500" y="2946400"/>
          <p14:tracePt t="66106" x="1054100" y="2940050"/>
          <p14:tracePt t="66122" x="1028700" y="2933700"/>
          <p14:tracePt t="66139" x="996950" y="2921000"/>
          <p14:tracePt t="66156" x="971550" y="2901950"/>
          <p14:tracePt t="66172" x="958850" y="2901950"/>
          <p14:tracePt t="66189" x="939800" y="2882900"/>
          <p14:tracePt t="66206" x="920750" y="2851150"/>
          <p14:tracePt t="66222" x="914400" y="2832100"/>
          <p14:tracePt t="66239" x="889000" y="2794000"/>
          <p14:tracePt t="66255" x="876300" y="2774950"/>
          <p14:tracePt t="66272" x="869950" y="2755900"/>
          <p14:tracePt t="66289" x="869950" y="2743200"/>
          <p14:tracePt t="66305" x="863600" y="2730500"/>
          <p14:tracePt t="66322" x="863600" y="2692400"/>
          <p14:tracePt t="66339" x="857250" y="2679700"/>
          <p14:tracePt t="66355" x="857250" y="2654300"/>
          <p14:tracePt t="66372" x="857250" y="2647950"/>
          <p14:tracePt t="66389" x="857250" y="2641600"/>
          <p14:tracePt t="66405" x="857250" y="2609850"/>
          <p14:tracePt t="66422" x="857250" y="2603500"/>
          <p14:tracePt t="66439" x="857250" y="2597150"/>
          <p14:tracePt t="66455" x="857250" y="2578100"/>
          <p14:tracePt t="66567" x="850900" y="2578100"/>
          <p14:tracePt t="66577" x="844550" y="2578100"/>
          <p14:tracePt t="66703" x="844550" y="2571750"/>
          <p14:tracePt t="66709" x="831850" y="2565400"/>
          <p14:tracePt t="66722" x="825500" y="2559050"/>
          <p14:tracePt t="66739" x="819150" y="2540000"/>
          <p14:tracePt t="66755" x="819150" y="2520950"/>
          <p14:tracePt t="66772" x="812800" y="2508250"/>
          <p14:tracePt t="66788" x="812800" y="2482850"/>
          <p14:tracePt t="66805" x="812800" y="2457450"/>
          <p14:tracePt t="66822" x="812800" y="2438400"/>
          <p14:tracePt t="66838" x="812800" y="2419350"/>
          <p14:tracePt t="66855" x="812800" y="2381250"/>
          <p14:tracePt t="66872" x="812800" y="2355850"/>
          <p14:tracePt t="66888" x="812800" y="2324100"/>
          <p14:tracePt t="66905" x="831850" y="2266950"/>
          <p14:tracePt t="66922" x="844550" y="2247900"/>
          <p14:tracePt t="66938" x="857250" y="2190750"/>
          <p14:tracePt t="66955" x="876300" y="2159000"/>
          <p14:tracePt t="66972" x="876300" y="2152650"/>
          <p14:tracePt t="66988" x="895350" y="2133600"/>
          <p14:tracePt t="67005" x="946150" y="2070100"/>
          <p14:tracePt t="67022" x="984250" y="2000250"/>
          <p14:tracePt t="67038" x="1028700" y="1962150"/>
          <p14:tracePt t="67055" x="1054100" y="1930400"/>
          <p14:tracePt t="67072" x="1066800" y="1924050"/>
          <p14:tracePt t="67237" x="1073150" y="1917700"/>
          <p14:tracePt t="67247" x="1085850" y="1911350"/>
          <p14:tracePt t="67255" x="1111250" y="1905000"/>
          <p14:tracePt t="67271" x="1155700" y="1879600"/>
          <p14:tracePt t="67288" x="1206500" y="1873250"/>
          <p14:tracePt t="67305" x="1282700" y="1860550"/>
          <p14:tracePt t="67321" x="1308100" y="1860550"/>
          <p14:tracePt t="67338" x="1327150" y="1860550"/>
          <p14:tracePt t="67486" x="1333500" y="1860550"/>
          <p14:tracePt t="67521" x="1327150" y="1879600"/>
          <p14:tracePt t="67531" x="1308100" y="1892300"/>
          <p14:tracePt t="67538" x="1301750" y="1898650"/>
          <p14:tracePt t="67554" x="1282700" y="1905000"/>
          <p14:tracePt t="67572" x="1225550" y="1943100"/>
          <p14:tracePt t="67588" x="1168400" y="1974850"/>
          <p14:tracePt t="67604" x="1130300" y="2006600"/>
          <p14:tracePt t="67621" x="1066800" y="2057400"/>
          <p14:tracePt t="67638" x="1028700" y="2082800"/>
          <p14:tracePt t="67654" x="958850" y="2127250"/>
          <p14:tracePt t="67671" x="946150" y="2139950"/>
          <p14:tracePt t="67688" x="939800" y="2146300"/>
          <p14:tracePt t="67704" x="939800" y="2159000"/>
          <p14:tracePt t="67721" x="920750" y="2209800"/>
          <p14:tracePt t="67738" x="901700" y="2273300"/>
          <p14:tracePt t="67754" x="869950" y="2317750"/>
          <p14:tracePt t="67771" x="844550" y="2387600"/>
          <p14:tracePt t="67775" x="825500" y="2432050"/>
          <p14:tracePt t="67788" x="800100" y="2514600"/>
          <p14:tracePt t="67804" x="768350" y="2622550"/>
          <p14:tracePt t="67821" x="717550" y="2755900"/>
          <p14:tracePt t="67838" x="692150" y="2832100"/>
          <p14:tracePt t="67854" x="615950" y="2978150"/>
          <p14:tracePt t="67871" x="571500" y="3079750"/>
          <p14:tracePt t="67888" x="533400" y="3155950"/>
          <p14:tracePt t="67904" x="501650" y="3219450"/>
          <p14:tracePt t="67921" x="482600" y="3263900"/>
          <p14:tracePt t="67938" x="476250" y="3302000"/>
          <p14:tracePt t="67954" x="476250" y="3352800"/>
          <p14:tracePt t="67971" x="476250" y="3390900"/>
          <p14:tracePt t="67987" x="476250" y="3467100"/>
          <p14:tracePt t="68004" x="476250" y="3536950"/>
          <p14:tracePt t="68021" x="476250" y="3581400"/>
          <p14:tracePt t="68037" x="469900" y="3606800"/>
          <p14:tracePt t="68055" x="457200" y="3670300"/>
          <p14:tracePt t="68071" x="450850" y="3721100"/>
          <p14:tracePt t="68087" x="438150" y="3778250"/>
          <p14:tracePt t="68104" x="419100" y="3841750"/>
          <p14:tracePt t="68121" x="406400" y="3886200"/>
          <p14:tracePt t="68137" x="393700" y="3949700"/>
          <p14:tracePt t="68154" x="368300" y="4006850"/>
          <p14:tracePt t="68171" x="355600" y="4064000"/>
          <p14:tracePt t="68187" x="349250" y="4121150"/>
          <p14:tracePt t="68204" x="349250" y="4159250"/>
          <p14:tracePt t="68221" x="336550" y="4216400"/>
          <p14:tracePt t="68237" x="336550" y="4229100"/>
          <p14:tracePt t="68254" x="330200" y="4254500"/>
          <p14:tracePt t="68271" x="330200" y="4273550"/>
          <p14:tracePt t="68288" x="317500" y="4305300"/>
          <p14:tracePt t="68304" x="304800" y="4343400"/>
          <p14:tracePt t="68321" x="304800" y="4362450"/>
          <p14:tracePt t="68337" x="292100" y="4400550"/>
          <p14:tracePt t="68354" x="279400" y="4419600"/>
          <p14:tracePt t="68371" x="279400" y="4432300"/>
          <p14:tracePt t="68387" x="273050" y="4457700"/>
          <p14:tracePt t="68404" x="266700" y="4476750"/>
          <p14:tracePt t="68420" x="260350" y="4489450"/>
          <p14:tracePt t="68437" x="260350" y="4502150"/>
          <p14:tracePt t="68454" x="260350" y="4514850"/>
          <p14:tracePt t="68471" x="260350" y="4533900"/>
          <p14:tracePt t="68487" x="260350" y="4546600"/>
          <p14:tracePt t="68504" x="260350" y="4559300"/>
          <p14:tracePt t="68521" x="260350" y="4565650"/>
          <p14:tracePt t="68538" x="260350" y="4584700"/>
          <p14:tracePt t="68555" x="260350" y="4603750"/>
          <p14:tracePt t="68587" x="260350" y="4622800"/>
          <p14:tracePt t="68604" x="260350" y="4629150"/>
          <p14:tracePt t="68625" x="273050" y="4641850"/>
          <p14:tracePt t="68637" x="273050" y="4648200"/>
          <p14:tracePt t="69624" x="273050" y="4654550"/>
          <p14:tracePt t="69634" x="266700" y="4654550"/>
          <p14:tracePt t="69639" x="266700" y="4667250"/>
          <p14:tracePt t="69659" x="260350" y="4679950"/>
          <p14:tracePt t="69670" x="254000" y="4686300"/>
          <p14:tracePt t="69686" x="247650" y="4686300"/>
          <p14:tracePt t="69703" x="247650" y="4692650"/>
          <p14:tracePt t="69720" x="234950" y="4705350"/>
          <p14:tracePt t="69736" x="228600" y="4718050"/>
          <p14:tracePt t="69753" x="222250" y="4737100"/>
          <p14:tracePt t="69770" x="209550" y="4775200"/>
          <p14:tracePt t="69786" x="203200" y="4806950"/>
          <p14:tracePt t="69803" x="203200" y="4813300"/>
          <p14:tracePt t="69820" x="203200" y="4826000"/>
          <p14:tracePt t="69836" x="203200" y="4883150"/>
          <p14:tracePt t="69853" x="203200" y="4914900"/>
          <p14:tracePt t="69869" x="203200" y="4933950"/>
          <p14:tracePt t="69886" x="203200" y="4959350"/>
          <p14:tracePt t="69903" x="203200" y="4984750"/>
          <p14:tracePt t="69919" x="215900" y="5010150"/>
          <p14:tracePt t="69936" x="222250" y="5035550"/>
          <p14:tracePt t="69953" x="234950" y="5060950"/>
          <p14:tracePt t="69969" x="241300" y="5073650"/>
          <p14:tracePt t="69986" x="260350" y="5111750"/>
          <p14:tracePt t="70003" x="285750" y="5137150"/>
          <p14:tracePt t="70019" x="292100" y="5149850"/>
          <p14:tracePt t="70036" x="323850" y="5181600"/>
          <p14:tracePt t="70053" x="330200" y="5194300"/>
          <p14:tracePt t="70069" x="342900" y="5200650"/>
          <p14:tracePt t="70086" x="349250" y="5207000"/>
          <p14:tracePt t="70224" x="349250" y="5194300"/>
          <p14:tracePt t="70230" x="342900" y="5175250"/>
          <p14:tracePt t="70239" x="336550" y="5143500"/>
          <p14:tracePt t="70253" x="336550" y="5137150"/>
          <p14:tracePt t="70269" x="285750" y="5010150"/>
          <p14:tracePt t="70286" x="247650" y="4953000"/>
          <p14:tracePt t="70303" x="234950" y="4921250"/>
          <p14:tracePt t="70319" x="203200" y="4870450"/>
          <p14:tracePt t="70336" x="203200" y="4845050"/>
          <p14:tracePt t="70352" x="196850" y="4826000"/>
          <p14:tracePt t="70369" x="190500" y="4781550"/>
          <p14:tracePt t="70386" x="190500" y="4749800"/>
          <p14:tracePt t="70402" x="190500" y="4730750"/>
          <p14:tracePt t="70419" x="190500" y="4718050"/>
          <p14:tracePt t="70436" x="190500" y="4705350"/>
          <p14:tracePt t="70452" x="190500" y="4692650"/>
          <p14:tracePt t="70469" x="190500" y="4679950"/>
          <p14:tracePt t="70486" x="190500" y="4660900"/>
          <p14:tracePt t="70502" x="196850" y="4648200"/>
          <p14:tracePt t="70519" x="203200" y="4648200"/>
          <p14:tracePt t="70552" x="209550" y="4641850"/>
          <p14:tracePt t="70612" x="222250" y="4635500"/>
          <p14:tracePt t="70628" x="228600" y="4635500"/>
          <p14:tracePt t="70644" x="254000" y="4635500"/>
          <p14:tracePt t="70654" x="266700" y="4635500"/>
          <p14:tracePt t="70664" x="279400" y="4635500"/>
          <p14:tracePt t="70669" x="285750" y="4635500"/>
          <p14:tracePt t="70686" x="292100" y="4635500"/>
          <p14:tracePt t="70702" x="311150" y="4635500"/>
          <p14:tracePt t="71238" x="317500" y="4635500"/>
          <p14:tracePt t="78535" x="336550" y="4635500"/>
          <p14:tracePt t="78543" x="876300" y="4648200"/>
          <p14:tracePt t="78553" x="882650" y="4648200"/>
          <p14:tracePt t="78563" x="889000" y="4648200"/>
          <p14:tracePt t="78580" x="901700" y="4648200"/>
          <p14:tracePt t="78597" x="920750" y="4654550"/>
          <p14:tracePt t="78613" x="933450" y="4654550"/>
          <p14:tracePt t="78630" x="952500" y="4667250"/>
          <p14:tracePt t="78646" x="990600" y="4673600"/>
          <p14:tracePt t="78663" x="1022350" y="4673600"/>
          <p14:tracePt t="78679" x="1060450" y="4673600"/>
          <p14:tracePt t="78696" x="1117600" y="4673600"/>
          <p14:tracePt t="78713" x="1181100" y="4673600"/>
          <p14:tracePt t="78729" x="1289050" y="4686300"/>
          <p14:tracePt t="78746" x="1371600" y="4692650"/>
          <p14:tracePt t="78763" x="1435100" y="4692650"/>
          <p14:tracePt t="78779" x="1479550" y="4692650"/>
          <p14:tracePt t="78796" x="1574800" y="4686300"/>
          <p14:tracePt t="78813" x="1612900" y="4679950"/>
          <p14:tracePt t="78830" x="1670050" y="4667250"/>
          <p14:tracePt t="78846" x="1733550" y="4660900"/>
          <p14:tracePt t="78863" x="1816100" y="4648200"/>
          <p14:tracePt t="78880" x="1885950" y="4648200"/>
          <p14:tracePt t="78896" x="1924050" y="4648200"/>
          <p14:tracePt t="78913" x="1962150" y="4648200"/>
          <p14:tracePt t="78930" x="2012950" y="4648200"/>
          <p14:tracePt t="78946" x="2032000" y="4648200"/>
          <p14:tracePt t="78963" x="2038350" y="4648200"/>
          <p14:tracePt t="79026" x="2044700" y="4648200"/>
          <p14:tracePt t="79036" x="2057400" y="4648200"/>
          <p14:tracePt t="79046" x="2070100" y="4648200"/>
          <p14:tracePt t="79052" x="2082800" y="4648200"/>
          <p14:tracePt t="79062" x="2108200" y="4667250"/>
          <p14:tracePt t="79080" x="2133600" y="4673600"/>
          <p14:tracePt t="79096" x="2171700" y="4679950"/>
          <p14:tracePt t="79113" x="2178050" y="4679950"/>
          <p14:tracePt t="79130" x="2184400" y="4679950"/>
          <p14:tracePt t="79146" x="2190750" y="4686300"/>
          <p14:tracePt t="79163" x="2209800" y="4692650"/>
          <p14:tracePt t="79180" x="2235200" y="4711700"/>
          <p14:tracePt t="79196" x="2279650" y="4711700"/>
          <p14:tracePt t="79212" x="2311400" y="4718050"/>
          <p14:tracePt t="79229" x="2368550" y="4724400"/>
          <p14:tracePt t="79246" x="2381250" y="4724400"/>
          <p14:tracePt t="79262" x="2393950" y="4724400"/>
          <p14:tracePt t="79279" x="2419350" y="4737100"/>
          <p14:tracePt t="79295" x="2438400" y="4743450"/>
          <p14:tracePt t="79312" x="2451100" y="4743450"/>
          <p14:tracePt t="79329" x="2463800" y="4749800"/>
          <p14:tracePt t="79345" x="2520950" y="4762500"/>
          <p14:tracePt t="79362" x="2565400" y="4775200"/>
          <p14:tracePt t="79379" x="2590800" y="4775200"/>
          <p14:tracePt t="79396" x="2622550" y="4775200"/>
          <p14:tracePt t="79413" x="2647950" y="4781550"/>
          <p14:tracePt t="79429" x="2660650" y="4787900"/>
          <p14:tracePt t="79446" x="2698750" y="4800600"/>
          <p14:tracePt t="79463" x="2736850" y="4800600"/>
          <p14:tracePt t="79479" x="2755900" y="4800600"/>
          <p14:tracePt t="79496" x="2800350" y="4800600"/>
          <p14:tracePt t="79513" x="2844800" y="4800600"/>
          <p14:tracePt t="79529" x="2876550" y="4813300"/>
          <p14:tracePt t="79546" x="2901950" y="4819650"/>
          <p14:tracePt t="79562" x="2959100" y="4826000"/>
          <p14:tracePt t="79579" x="2971800" y="4826000"/>
          <p14:tracePt t="79596" x="2990850" y="4826000"/>
          <p14:tracePt t="79612" x="2997200" y="4826000"/>
          <p14:tracePt t="79629" x="3003550" y="4826000"/>
          <p14:tracePt t="79645" x="3041650" y="4832350"/>
          <p14:tracePt t="79662" x="3079750" y="4832350"/>
          <p14:tracePt t="79678" x="3143250" y="4832350"/>
          <p14:tracePt t="79695" x="3200400" y="4832350"/>
          <p14:tracePt t="79712" x="3257550" y="4832350"/>
          <p14:tracePt t="79729" x="3289300" y="4832350"/>
          <p14:tracePt t="79746" x="3308350" y="4832350"/>
          <p14:tracePt t="79762" x="3333750" y="4819650"/>
          <p14:tracePt t="79779" x="3352800" y="4806950"/>
          <p14:tracePt t="79796" x="3359150" y="4800600"/>
          <p14:tracePt t="79812" x="3365500" y="4794250"/>
          <p14:tracePt t="79815" x="3371850" y="4787900"/>
          <p14:tracePt t="79829" x="3378200" y="4787900"/>
          <p14:tracePt t="79855" x="3378200" y="4775200"/>
          <p14:tracePt t="79905" x="3390900" y="4775200"/>
          <p14:tracePt t="79911" x="3403600" y="4775200"/>
          <p14:tracePt t="79916" x="3409950" y="4781550"/>
          <p14:tracePt t="79929" x="3454400" y="4787900"/>
          <p14:tracePt t="79946" x="3486150" y="4806950"/>
          <p14:tracePt t="79962" x="3524250" y="4826000"/>
          <p14:tracePt t="79979" x="3562350" y="4832350"/>
          <p14:tracePt t="79995" x="3587750" y="4832350"/>
          <p14:tracePt t="80070" x="3594100" y="4832350"/>
          <p14:tracePt t="80086" x="3606800" y="4832350"/>
          <p14:tracePt t="80096" x="3619500" y="4832350"/>
          <p14:tracePt t="80100" x="3625850" y="4832350"/>
          <p14:tracePt t="80112" x="3632200" y="4832350"/>
          <p14:tracePt t="80128" x="3644900" y="4832350"/>
          <p14:tracePt t="80145" x="3663950" y="4832350"/>
          <p14:tracePt t="80162" x="3683000" y="4832350"/>
          <p14:tracePt t="80179" x="3708400" y="4832350"/>
          <p14:tracePt t="80195" x="3727450" y="4832350"/>
          <p14:tracePt t="80212" x="3740150" y="4832350"/>
          <p14:tracePt t="80229" x="3752850" y="4832350"/>
          <p14:tracePt t="80245" x="3765550" y="4832350"/>
          <p14:tracePt t="80262" x="3790950" y="4826000"/>
          <p14:tracePt t="80279" x="3829050" y="4826000"/>
          <p14:tracePt t="80295" x="3854450" y="4819650"/>
          <p14:tracePt t="80312" x="3886200" y="4819650"/>
          <p14:tracePt t="80315" x="3905250" y="4813300"/>
          <p14:tracePt t="80329" x="3917950" y="4806950"/>
          <p14:tracePt t="80345" x="3924300" y="4806950"/>
          <p14:tracePt t="80362" x="3930650" y="4806950"/>
          <p14:tracePt t="80379" x="3949700" y="4800600"/>
          <p14:tracePt t="80395" x="3956050" y="4794250"/>
          <p14:tracePt t="80412" x="3975100" y="4775200"/>
          <p14:tracePt t="80429" x="3981450" y="4768850"/>
          <p14:tracePt t="80445" x="3994150" y="4762500"/>
          <p14:tracePt t="80478" x="4006850" y="4749800"/>
          <p14:tracePt t="80495" x="4013200" y="4737100"/>
          <p14:tracePt t="80512" x="4019550" y="4730750"/>
          <p14:tracePt t="80545" x="4025900" y="4718050"/>
          <p14:tracePt t="80893" x="4025900" y="4737100"/>
          <p14:tracePt t="80909" x="4013200" y="4749800"/>
          <p14:tracePt t="80919" x="4013200" y="4756150"/>
          <p14:tracePt t="80929" x="4006850" y="4756150"/>
          <p14:tracePt t="80945" x="3994150" y="4756150"/>
          <p14:tracePt t="80962" x="3981450" y="4762500"/>
          <p14:tracePt t="80978" x="3956050" y="4768850"/>
          <p14:tracePt t="80995" x="3949700" y="4781550"/>
          <p14:tracePt t="81012" x="3943350" y="4781550"/>
          <p14:tracePt t="81028" x="3937000" y="4781550"/>
          <p14:tracePt t="81045" x="3911600" y="4787900"/>
          <p14:tracePt t="81062" x="3905250" y="4794250"/>
          <p14:tracePt t="81078" x="3873500" y="4800600"/>
          <p14:tracePt t="81095" x="3816350" y="4813300"/>
          <p14:tracePt t="81112" x="3790950" y="4826000"/>
          <p14:tracePt t="81128" x="3727450" y="4826000"/>
          <p14:tracePt t="81145" x="3644900" y="4832350"/>
          <p14:tracePt t="81161" x="3581400" y="4832350"/>
          <p14:tracePt t="81178" x="3492500" y="4838700"/>
          <p14:tracePt t="81195" x="3429000" y="4838700"/>
          <p14:tracePt t="81211" x="3352800" y="4838700"/>
          <p14:tracePt t="81228" x="3251200" y="4838700"/>
          <p14:tracePt t="81244" x="3213100" y="4838700"/>
          <p14:tracePt t="81261" x="3187700" y="4838700"/>
          <p14:tracePt t="81278" x="3175000" y="4838700"/>
          <p14:tracePt t="81295" x="3168650" y="4838700"/>
          <p14:tracePt t="81311" x="3162300" y="4838700"/>
          <p14:tracePt t="81328" x="3155950" y="4838700"/>
          <p14:tracePt t="81345" x="3136900" y="4838700"/>
          <p14:tracePt t="81361" x="3117850" y="4838700"/>
          <p14:tracePt t="81378" x="3105150" y="4838700"/>
          <p14:tracePt t="81399" x="3092450" y="4838700"/>
          <p14:tracePt t="81411" x="3086100" y="4838700"/>
          <p14:tracePt t="81429" x="3079750" y="4838700"/>
          <p14:tracePt t="81444" x="3067050" y="4838700"/>
          <p14:tracePt t="81461" x="3054350" y="4838700"/>
          <p14:tracePt t="81495" x="3048000" y="4838700"/>
          <p14:tracePt t="81512" x="3022600" y="4832350"/>
          <p14:tracePt t="84310" x="3016250" y="4832350"/>
          <p14:tracePt t="84321" x="2984500" y="4832350"/>
          <p14:tracePt t="84326" x="2965450" y="4832350"/>
          <p14:tracePt t="84343" x="2889250" y="4826000"/>
          <p14:tracePt t="84359" x="2844800" y="4819650"/>
          <p14:tracePt t="84376" x="2781300" y="4813300"/>
          <p14:tracePt t="84392" x="2774950" y="4813300"/>
          <p14:tracePt t="84409" x="2768600" y="4813300"/>
          <p14:tracePt t="84426" x="2755900" y="4806950"/>
          <p14:tracePt t="84442" x="2736850" y="4794250"/>
          <p14:tracePt t="84459" x="2654300" y="4768850"/>
          <p14:tracePt t="84476" x="2590800" y="4762500"/>
          <p14:tracePt t="84492" x="2546350" y="4749800"/>
          <p14:tracePt t="84509" x="2476500" y="4749800"/>
          <p14:tracePt t="84526" x="2362200" y="4743450"/>
          <p14:tracePt t="84542" x="2305050" y="4743450"/>
          <p14:tracePt t="84559" x="2273300" y="4743450"/>
          <p14:tracePt t="84576" x="2222500" y="4743450"/>
          <p14:tracePt t="84592" x="2159000" y="4743450"/>
          <p14:tracePt t="84609" x="2095500" y="4718050"/>
          <p14:tracePt t="84626" x="1993900" y="4718050"/>
          <p14:tracePt t="84642" x="1905000" y="4718050"/>
          <p14:tracePt t="84659" x="1727200" y="4718050"/>
          <p14:tracePt t="84676" x="1587500" y="4737100"/>
          <p14:tracePt t="84692" x="1466850" y="4762500"/>
          <p14:tracePt t="84709" x="1358900" y="4768850"/>
          <p14:tracePt t="84726" x="1295400" y="4787900"/>
          <p14:tracePt t="84742" x="1206500" y="4787900"/>
          <p14:tracePt t="84759" x="1136650" y="4787900"/>
          <p14:tracePt t="84776" x="1079500" y="4781550"/>
          <p14:tracePt t="84792" x="1016000" y="4775200"/>
          <p14:tracePt t="84809" x="889000" y="4768850"/>
          <p14:tracePt t="84826" x="825500" y="4768850"/>
          <p14:tracePt t="84842" x="768350" y="4768850"/>
          <p14:tracePt t="84859" x="742950" y="4768850"/>
          <p14:tracePt t="84875" x="679450" y="4775200"/>
          <p14:tracePt t="84892" x="660400" y="4787900"/>
          <p14:tracePt t="84909" x="647700" y="4800600"/>
          <p14:tracePt t="84925" x="635000" y="4806950"/>
          <p14:tracePt t="84942" x="609600" y="4838700"/>
          <p14:tracePt t="84959" x="577850" y="4876800"/>
          <p14:tracePt t="84975" x="539750" y="4927600"/>
          <p14:tracePt t="84992" x="501650" y="4972050"/>
          <p14:tracePt t="85009" x="469900" y="5016500"/>
          <p14:tracePt t="85025" x="419100" y="5067300"/>
          <p14:tracePt t="85042" x="406400" y="5080000"/>
          <p14:tracePt t="85059" x="387350" y="5111750"/>
          <p14:tracePt t="85075" x="387350" y="5124450"/>
          <p14:tracePt t="85092" x="387350" y="5149850"/>
          <p14:tracePt t="85109" x="387350" y="5181600"/>
          <p14:tracePt t="85125" x="387350" y="5207000"/>
          <p14:tracePt t="85142" x="387350" y="5219700"/>
          <p14:tracePt t="85159" x="387350" y="5232400"/>
          <p14:tracePt t="85175" x="387350" y="5238750"/>
          <p14:tracePt t="85192" x="387350" y="5251450"/>
          <p14:tracePt t="85209" x="387350" y="5257800"/>
          <p14:tracePt t="85225" x="393700" y="5270500"/>
          <p14:tracePt t="85242" x="425450" y="5283200"/>
          <p14:tracePt t="85258" x="438150" y="5295900"/>
          <p14:tracePt t="85275" x="463550" y="5302250"/>
          <p14:tracePt t="85292" x="482600" y="5308600"/>
          <p14:tracePt t="85308" x="488950" y="5308600"/>
          <p14:tracePt t="85325" x="495300" y="5308600"/>
          <p14:tracePt t="85388" x="508000" y="5308600"/>
          <p14:tracePt t="85404" x="520700" y="5308600"/>
          <p14:tracePt t="85414" x="527050" y="5308600"/>
          <p14:tracePt t="85430" x="539750" y="5308600"/>
          <p14:tracePt t="85440" x="546100" y="5308600"/>
          <p14:tracePt t="85450" x="558800" y="5308600"/>
          <p14:tracePt t="85520" x="558800" y="5302250"/>
          <p14:tracePt t="85524" x="565150" y="5302250"/>
          <p14:tracePt t="85536" x="565150" y="5295900"/>
          <p14:tracePt t="85546" x="565150" y="5289550"/>
          <p14:tracePt t="85558" x="571500" y="5283200"/>
          <p14:tracePt t="85575" x="571500" y="5257800"/>
          <p14:tracePt t="85592" x="571500" y="5238750"/>
          <p14:tracePt t="85625" x="571500" y="5232400"/>
          <p14:tracePt t="85642" x="571500" y="5213350"/>
          <p14:tracePt t="85762" x="577850" y="5213350"/>
          <p14:tracePt t="85772" x="590550" y="5213350"/>
          <p14:tracePt t="85778" x="590550" y="5219700"/>
          <p14:tracePt t="85791" x="603250" y="5232400"/>
          <p14:tracePt t="85808" x="622300" y="5238750"/>
          <p14:tracePt t="85825" x="641350" y="5245100"/>
          <p14:tracePt t="85827" x="647700" y="5257800"/>
          <p14:tracePt t="85841" x="679450" y="5270500"/>
          <p14:tracePt t="85858" x="717550" y="5283200"/>
          <p14:tracePt t="85875" x="768350" y="5295900"/>
          <p14:tracePt t="85891" x="793750" y="5295900"/>
          <p14:tracePt t="85908" x="857250" y="5308600"/>
          <p14:tracePt t="85925" x="889000" y="5308600"/>
          <p14:tracePt t="85941" x="920750" y="5308600"/>
          <p14:tracePt t="85958" x="952500" y="5308600"/>
          <p14:tracePt t="85975" x="971550" y="5308600"/>
          <p14:tracePt t="85991" x="996950" y="5308600"/>
          <p14:tracePt t="86008" x="1016000" y="5314950"/>
          <p14:tracePt t="86025" x="1028700" y="5314950"/>
          <p14:tracePt t="86041" x="1041400" y="5314950"/>
          <p14:tracePt t="86058" x="1060450" y="5314950"/>
          <p14:tracePt t="86075" x="1117600" y="5314950"/>
          <p14:tracePt t="86091" x="1149350" y="5314950"/>
          <p14:tracePt t="86108" x="1181100" y="5314950"/>
          <p14:tracePt t="86125" x="1238250" y="5314950"/>
          <p14:tracePt t="86141" x="1333500" y="5314950"/>
          <p14:tracePt t="86158" x="1371600" y="5314950"/>
          <p14:tracePt t="86174" x="1403350" y="5314950"/>
          <p14:tracePt t="86191" x="1447800" y="5321300"/>
          <p14:tracePt t="86208" x="1460500" y="5321300"/>
          <p14:tracePt t="86224" x="1479550" y="5321300"/>
          <p14:tracePt t="86241" x="1492250" y="5321300"/>
          <p14:tracePt t="86258" x="1504950" y="5321300"/>
          <p14:tracePt t="86275" x="1524000" y="5321300"/>
          <p14:tracePt t="86291" x="1530350" y="5321300"/>
          <p14:tracePt t="86308" x="1543050" y="5321300"/>
          <p14:tracePt t="86324" x="1568450" y="5321300"/>
          <p14:tracePt t="86341" x="1574800" y="5321300"/>
          <p14:tracePt t="86358" x="1581150" y="5321300"/>
          <p14:tracePt t="86378" x="1587500" y="5321300"/>
          <p14:tracePt t="86391" x="1600200" y="5314950"/>
          <p14:tracePt t="86408" x="1606550" y="5308600"/>
          <p14:tracePt t="86424" x="1619250" y="5295900"/>
          <p14:tracePt t="86441" x="1625600" y="5295900"/>
          <p14:tracePt t="86494" x="1625600" y="5289550"/>
          <p14:tracePt t="86514" x="1625600" y="5283200"/>
          <p14:tracePt t="86518" x="1631950" y="5276850"/>
          <p14:tracePt t="86528" x="1631950" y="5270500"/>
          <p14:tracePt t="86541" x="1631950" y="5264150"/>
          <p14:tracePt t="86558" x="1631950" y="5257800"/>
          <p14:tracePt t="86634" x="1631950" y="5251450"/>
          <p14:tracePt t="86674" x="1625600" y="5251450"/>
          <p14:tracePt t="86716" x="1619250" y="5251450"/>
          <p14:tracePt t="86720" x="1606550" y="5251450"/>
          <p14:tracePt t="86730" x="1600200" y="5251450"/>
          <p14:tracePt t="86741" x="1593850" y="5251450"/>
          <p14:tracePt t="86757" x="1536700" y="5251450"/>
          <p14:tracePt t="86774" x="1447800" y="5257800"/>
          <p14:tracePt t="86791" x="1339850" y="5257800"/>
          <p14:tracePt t="86807" x="1200150" y="5257800"/>
          <p14:tracePt t="86824" x="1117600" y="5257800"/>
          <p14:tracePt t="86841" x="977900" y="5257800"/>
          <p14:tracePt t="86857" x="920750" y="5257800"/>
          <p14:tracePt t="86874" x="908050" y="5257800"/>
          <p14:tracePt t="86891" x="882650" y="5257800"/>
          <p14:tracePt t="86924" x="869950" y="5257800"/>
          <p14:tracePt t="86957" x="863600" y="5257800"/>
          <p14:tracePt t="86974" x="857250" y="5257800"/>
          <p14:tracePt t="86991" x="850900" y="5257800"/>
          <p14:tracePt t="87007" x="838200" y="5257800"/>
          <p14:tracePt t="87094" x="844550" y="5257800"/>
          <p14:tracePt t="87098" x="857250" y="5257800"/>
          <p14:tracePt t="87109" x="920750" y="5264150"/>
          <p14:tracePt t="87124" x="984250" y="5283200"/>
          <p14:tracePt t="87140" x="1028700" y="5289550"/>
          <p14:tracePt t="87157" x="1060450" y="5289550"/>
          <p14:tracePt t="87174" x="1149350" y="5295900"/>
          <p14:tracePt t="87190" x="1168400" y="5295900"/>
          <p14:tracePt t="87207" x="1181100" y="5295900"/>
          <p14:tracePt t="87240" x="1193800" y="5295900"/>
          <p14:tracePt t="87257" x="1200150" y="5295900"/>
          <p14:tracePt t="87274" x="1225550" y="5276850"/>
          <p14:tracePt t="87290" x="1250950" y="5264150"/>
          <p14:tracePt t="87307" x="1270000" y="5257800"/>
          <p14:tracePt t="87310" x="1282700" y="5245100"/>
          <p14:tracePt t="87324" x="1308100" y="5238750"/>
          <p14:tracePt t="87340" x="1320800" y="5232400"/>
          <p14:tracePt t="87357" x="1327150" y="5226050"/>
          <p14:tracePt t="87374" x="1346200" y="5207000"/>
          <p14:tracePt t="87390" x="1352550" y="5187950"/>
          <p14:tracePt t="87407" x="1358900" y="5175250"/>
          <p14:tracePt t="87424" x="1358900" y="5149850"/>
          <p14:tracePt t="87440" x="1358900" y="5130800"/>
          <p14:tracePt t="87457" x="1320800" y="5035550"/>
          <p14:tracePt t="87474" x="1257300" y="4991100"/>
          <p14:tracePt t="87490" x="1212850" y="4972050"/>
          <p14:tracePt t="87507" x="1168400" y="4965700"/>
          <p14:tracePt t="87524" x="1136650" y="4953000"/>
          <p14:tracePt t="87540" x="1111250" y="4953000"/>
          <p14:tracePt t="87557" x="1085850" y="4953000"/>
          <p14:tracePt t="87574" x="1060450" y="4953000"/>
          <p14:tracePt t="87590" x="1047750" y="4953000"/>
          <p14:tracePt t="87609" x="1016000" y="4953000"/>
          <p14:tracePt t="87623" x="996950" y="4953000"/>
          <p14:tracePt t="87640" x="990600" y="4965700"/>
          <p14:tracePt t="87658" x="971550" y="4991100"/>
          <p14:tracePt t="87673" x="958850" y="5016500"/>
          <p14:tracePt t="87690" x="958850" y="5035550"/>
          <p14:tracePt t="87707" x="958850" y="5048250"/>
          <p14:tracePt t="87723" x="958850" y="5073650"/>
          <p14:tracePt t="87740" x="965200" y="5105400"/>
          <p14:tracePt t="87757" x="1003300" y="5137150"/>
          <p14:tracePt t="87773" x="1054100" y="5149850"/>
          <p14:tracePt t="87790" x="1073150" y="5175250"/>
          <p14:tracePt t="87807" x="1111250" y="5175250"/>
          <p14:tracePt t="87824" x="1123950" y="5175250"/>
          <p14:tracePt t="87840" x="1130300" y="5175250"/>
          <p14:tracePt t="87857" x="1136650" y="5175250"/>
          <p14:tracePt t="87873" x="1143000" y="5181600"/>
          <p14:tracePt t="87890" x="1149350" y="5187950"/>
          <p14:tracePt t="87910" x="1162050" y="5194300"/>
          <p14:tracePt t="87930" x="1181100" y="5207000"/>
          <p14:tracePt t="87946" x="1187450" y="5207000"/>
          <p14:tracePt t="87956" x="1206500" y="5219700"/>
          <p14:tracePt t="87973" x="1219200" y="5219700"/>
          <p14:tracePt t="87990" x="1238250" y="5226050"/>
          <p14:tracePt t="88007" x="1282700" y="5238750"/>
          <p14:tracePt t="88023" x="1308100" y="5245100"/>
          <p14:tracePt t="88040" x="1346200" y="5245100"/>
          <p14:tracePt t="88057" x="1377950" y="5245100"/>
          <p14:tracePt t="88074" x="1384300" y="5245100"/>
          <p14:tracePt t="88090" x="1403350" y="5245100"/>
          <p14:tracePt t="88107" x="1409700" y="5245100"/>
          <p14:tracePt t="88123" x="1428750" y="5257800"/>
          <p14:tracePt t="88156" x="1435100" y="5257800"/>
          <p14:tracePt t="88173" x="1460500" y="5264150"/>
          <p14:tracePt t="88190" x="1466850" y="5264150"/>
          <p14:tracePt t="88206" x="1492250" y="5264150"/>
          <p14:tracePt t="88224" x="1543050" y="5270500"/>
          <p14:tracePt t="88240" x="1574800" y="5276850"/>
          <p14:tracePt t="88256" x="1587500" y="5276850"/>
          <p14:tracePt t="88273" x="1600200" y="5283200"/>
          <p14:tracePt t="88290" x="1619250" y="5283200"/>
          <p14:tracePt t="88306" x="1644650" y="5283200"/>
          <p14:tracePt t="88323" x="1657350" y="5283200"/>
          <p14:tracePt t="89777" x="1663700" y="5283200"/>
          <p14:tracePt t="89786" x="1670050" y="5283200"/>
          <p14:tracePt t="89798" x="1676400" y="5283200"/>
          <p14:tracePt t="89808" x="1682750" y="5283200"/>
          <p14:tracePt t="89822" x="1689100" y="5283200"/>
          <p14:tracePt t="89839" x="1701800" y="5283200"/>
          <p14:tracePt t="89855" x="1714500" y="5283200"/>
          <p14:tracePt t="89872" x="1733550" y="5283200"/>
          <p14:tracePt t="89889" x="1746250" y="5283200"/>
          <p14:tracePt t="89905" x="1752600" y="5283200"/>
          <p14:tracePt t="89922" x="1765300" y="5283200"/>
          <p14:tracePt t="89978" x="1771650" y="5283200"/>
          <p14:tracePt t="89999" x="1797050" y="5289550"/>
          <p14:tracePt t="90019" x="1803400" y="5289550"/>
          <p14:tracePt t="90030" x="1816100" y="5295900"/>
          <p14:tracePt t="90041" x="1822450" y="5295900"/>
          <p14:tracePt t="90055" x="1828800" y="5295900"/>
          <p14:tracePt t="90072" x="1835150" y="5295900"/>
          <p14:tracePt t="90124" x="1841500" y="5295900"/>
          <p14:tracePt t="90135" x="1854200" y="5302250"/>
          <p14:tracePt t="90157" x="1866900" y="5302250"/>
          <p14:tracePt t="90167" x="1879600" y="5302250"/>
          <p14:tracePt t="90176" x="1892300" y="5302250"/>
          <p14:tracePt t="90188" x="1905000" y="5302250"/>
          <p14:tracePt t="90205" x="1917700" y="5302250"/>
          <p14:tracePt t="90222" x="1936750" y="5302250"/>
          <p14:tracePt t="90238" x="1943100" y="5302250"/>
          <p14:tracePt t="90255" x="1962150" y="5302250"/>
          <p14:tracePt t="90272" x="1968500" y="5308600"/>
          <p14:tracePt t="90641" x="1981200" y="5308600"/>
          <p14:tracePt t="90912" x="1987550" y="5308600"/>
          <p14:tracePt t="90937" x="1993900" y="5308600"/>
          <p14:tracePt t="90958" x="2006600" y="5308600"/>
          <p14:tracePt t="90969" x="2012950" y="5308600"/>
          <p14:tracePt t="90978" x="2019300" y="5308600"/>
          <p14:tracePt t="90989" x="2032000" y="5308600"/>
          <p14:tracePt t="91004" x="2044700" y="5302250"/>
          <p14:tracePt t="91021" x="2051050" y="5295900"/>
          <p14:tracePt t="91038" x="2057400" y="5295900"/>
          <p14:tracePt t="91054" x="2063750" y="5295900"/>
          <p14:tracePt t="91071" x="2076450" y="5295900"/>
          <p14:tracePt t="91088" x="2089150" y="5295900"/>
          <p14:tracePt t="91104" x="2108200" y="5295900"/>
          <p14:tracePt t="91121" x="2127250" y="5295900"/>
          <p14:tracePt t="91138" x="2133600" y="5295900"/>
          <p14:tracePt t="91154" x="2139950" y="5295900"/>
          <p14:tracePt t="91171" x="2152650" y="5295900"/>
          <p14:tracePt t="91463" x="2159000" y="5295900"/>
          <p14:tracePt t="91477" x="2165350" y="5295900"/>
          <p14:tracePt t="91487" x="2171700" y="5295900"/>
          <p14:tracePt t="91563" x="2178050" y="5295900"/>
          <p14:tracePt t="91623" x="2184400" y="5295900"/>
          <p14:tracePt t="91644" x="2197100" y="5295900"/>
          <p14:tracePt t="91649" x="2203450" y="5295900"/>
          <p14:tracePt t="91659" x="2209800" y="5295900"/>
          <p14:tracePt t="91671" x="2222500" y="5295900"/>
          <p14:tracePt t="91687" x="2241550" y="5295900"/>
          <p14:tracePt t="91704" x="2266950" y="5295900"/>
          <p14:tracePt t="91721" x="2286000" y="5295900"/>
          <p14:tracePt t="92037" x="2292350" y="5295900"/>
          <p14:tracePt t="92043" x="2298700" y="5295900"/>
          <p14:tracePt t="92053" x="2305050" y="5295900"/>
          <p14:tracePt t="92070" x="2317750" y="5308600"/>
          <p14:tracePt t="92087" x="2324100" y="5308600"/>
          <p14:tracePt t="92104" x="2330450" y="5314950"/>
          <p14:tracePt t="92120" x="2343150" y="5314950"/>
          <p14:tracePt t="92137" x="2374900" y="5314950"/>
          <p14:tracePt t="92154" x="2393950" y="5321300"/>
          <p14:tracePt t="92170" x="2413000" y="5327650"/>
          <p14:tracePt t="92187" x="2457450" y="5327650"/>
          <p14:tracePt t="92204" x="2476500" y="5327650"/>
          <p14:tracePt t="92220" x="2482850" y="5327650"/>
          <p14:tracePt t="92237" x="2489200" y="5327650"/>
          <p14:tracePt t="92254" x="2495550" y="5327650"/>
          <p14:tracePt t="92299" x="2501900" y="5327650"/>
          <p14:tracePt t="92309" x="2508250" y="5327650"/>
          <p14:tracePt t="92326" x="2514600" y="5327650"/>
          <p14:tracePt t="92337" x="2533650" y="5327650"/>
          <p14:tracePt t="92354" x="2559050" y="5327650"/>
          <p14:tracePt t="92370" x="2578100" y="5327650"/>
          <p14:tracePt t="92387" x="2616200" y="5327650"/>
          <p14:tracePt t="92403" x="2635250" y="5327650"/>
          <p14:tracePt t="92447" x="2641600" y="5327650"/>
          <p14:tracePt t="92457" x="2647950" y="5327650"/>
          <p14:tracePt t="92507" x="2654300" y="5327650"/>
          <p14:tracePt t="92517" x="2660650" y="5321300"/>
          <p14:tracePt t="92531" x="2667000" y="5314950"/>
          <p14:tracePt t="92592" x="2673350" y="5308600"/>
          <p14:tracePt t="92602" x="2686050" y="5295900"/>
          <p14:tracePt t="92622" x="2692400" y="5289550"/>
          <p14:tracePt t="92627" x="2698750" y="5276850"/>
          <p14:tracePt t="92637" x="2698750" y="5270500"/>
          <p14:tracePt t="92653" x="2711450" y="5245100"/>
          <p14:tracePt t="92670" x="2717800" y="5245100"/>
          <p14:tracePt t="92687" x="2724150" y="5232400"/>
          <p14:tracePt t="92703" x="2730500" y="5219700"/>
          <p14:tracePt t="92720" x="2743200" y="5213350"/>
          <p14:tracePt t="92737" x="2749550" y="5200650"/>
          <p14:tracePt t="92753" x="2762250" y="5194300"/>
          <p14:tracePt t="92770" x="2762250" y="5175250"/>
          <p14:tracePt t="92786" x="2762250" y="5168900"/>
          <p14:tracePt t="92803" x="2768600" y="5156200"/>
          <p14:tracePt t="92820" x="2768600" y="5149850"/>
          <p14:tracePt t="92836" x="2768600" y="5137150"/>
          <p14:tracePt t="92859" x="2768600" y="5124450"/>
          <p14:tracePt t="92879" x="2768600" y="5111750"/>
          <p14:tracePt t="92895" x="2762250" y="5111750"/>
          <p14:tracePt t="92905" x="2755900" y="5111750"/>
          <p14:tracePt t="92920" x="2749550" y="5105400"/>
          <p14:tracePt t="92936" x="2743200" y="5105400"/>
          <p14:tracePt t="92953" x="2705100" y="5092700"/>
          <p14:tracePt t="92970" x="2679700" y="5086350"/>
          <p14:tracePt t="92986" x="2654300" y="5073650"/>
          <p14:tracePt t="93003" x="2635250" y="5073650"/>
          <p14:tracePt t="93020" x="2603500" y="5060950"/>
          <p14:tracePt t="93036" x="2590800" y="5060950"/>
          <p14:tracePt t="93053" x="2584450" y="5060950"/>
          <p14:tracePt t="93070" x="2571750" y="5060950"/>
          <p14:tracePt t="93086" x="2559050" y="5060950"/>
          <p14:tracePt t="93103" x="2520950" y="5060950"/>
          <p14:tracePt t="93120" x="2501900" y="5060950"/>
          <p14:tracePt t="93136" x="2482850" y="5060950"/>
          <p14:tracePt t="93153" x="2470150" y="5060950"/>
          <p14:tracePt t="93186" x="2444750" y="5060950"/>
          <p14:tracePt t="93203" x="2438400" y="5060950"/>
          <p14:tracePt t="93219" x="2432050" y="5073650"/>
          <p14:tracePt t="93236" x="2425700" y="5086350"/>
          <p14:tracePt t="93253" x="2419350" y="5105400"/>
          <p14:tracePt t="93269" x="2419350" y="5111750"/>
          <p14:tracePt t="93286" x="2413000" y="5137150"/>
          <p14:tracePt t="93303" x="2413000" y="5156200"/>
          <p14:tracePt t="93319" x="2413000" y="5175250"/>
          <p14:tracePt t="93336" x="2413000" y="5187950"/>
          <p14:tracePt t="93353" x="2413000" y="5200650"/>
          <p14:tracePt t="93369" x="2419350" y="5219700"/>
          <p14:tracePt t="93386" x="2432050" y="5232400"/>
          <p14:tracePt t="93403" x="2463800" y="5245100"/>
          <p14:tracePt t="93419" x="2470150" y="5245100"/>
          <p14:tracePt t="93436" x="2489200" y="5276850"/>
          <p14:tracePt t="93453" x="2514600" y="5289550"/>
          <p14:tracePt t="93469" x="2546350" y="5302250"/>
          <p14:tracePt t="93486" x="2578100" y="5314950"/>
          <p14:tracePt t="93503" x="2597150" y="5321300"/>
          <p14:tracePt t="93519" x="2622550" y="5321300"/>
          <p14:tracePt t="93536" x="2654300" y="5321300"/>
          <p14:tracePt t="93553" x="2667000" y="5321300"/>
          <p14:tracePt t="93586" x="2673350" y="5321300"/>
          <p14:tracePt t="93602" x="2679700" y="5321300"/>
          <p14:tracePt t="93620" x="2686050" y="5321300"/>
          <p14:tracePt t="93636" x="2724150" y="5321300"/>
          <p14:tracePt t="93653" x="2743200" y="5321300"/>
          <p14:tracePt t="93669" x="2755900" y="5321300"/>
          <p14:tracePt t="93686" x="2762250" y="5321300"/>
          <p14:tracePt t="93703" x="2768600" y="5321300"/>
          <p14:tracePt t="93719" x="2774950" y="5321300"/>
          <p14:tracePt t="93737" x="2787650" y="5321300"/>
          <p14:tracePt t="93752" x="2794000" y="5321300"/>
          <p14:tracePt t="93769" x="2800350" y="5321300"/>
          <p14:tracePt t="93786" x="2806700" y="5321300"/>
          <p14:tracePt t="93883" x="2813050" y="5321300"/>
          <p14:tracePt t="93899" x="2819400" y="5314950"/>
          <p14:tracePt t="93919" x="2832100" y="5314950"/>
          <p14:tracePt t="93929" x="2832100" y="5308600"/>
          <p14:tracePt t="93950" x="2838450" y="5308600"/>
          <p14:tracePt t="93959" x="2844800" y="5308600"/>
          <p14:tracePt t="93975" x="2857500" y="5308600"/>
          <p14:tracePt t="93986" x="2863850" y="5308600"/>
          <p14:tracePt t="94002" x="2889250" y="5308600"/>
          <p14:tracePt t="94019" x="2914650" y="5302250"/>
          <p14:tracePt t="94036" x="2927350" y="5295900"/>
          <p14:tracePt t="94052" x="2940050" y="5295900"/>
          <p14:tracePt t="94069" x="2952750" y="5295900"/>
          <p14:tracePt t="94111" x="2971800" y="5295900"/>
          <p14:tracePt t="94131" x="2978150" y="5295900"/>
          <p14:tracePt t="94135" x="2984500" y="5295900"/>
          <p14:tracePt t="94152" x="2997200" y="5295900"/>
          <p14:tracePt t="94169" x="3009900" y="5295900"/>
          <p14:tracePt t="94186" x="3022600" y="5295900"/>
          <p14:tracePt t="94202" x="3054350" y="5295900"/>
          <p14:tracePt t="94219" x="3073400" y="5295900"/>
          <p14:tracePt t="94235" x="3092450" y="5295900"/>
          <p14:tracePt t="94252" x="3117850" y="5295900"/>
          <p14:tracePt t="94268" x="3130550" y="5295900"/>
          <p14:tracePt t="94285" x="3149600" y="5283200"/>
          <p14:tracePt t="94302" x="3168650" y="5264150"/>
          <p14:tracePt t="94319" x="3175000" y="5251450"/>
          <p14:tracePt t="94335" x="3187700" y="5238750"/>
          <p14:tracePt t="94352" x="3200400" y="5219700"/>
          <p14:tracePt t="94369" x="3200400" y="5200650"/>
          <p14:tracePt t="94387" x="3200400" y="5181600"/>
          <p14:tracePt t="94403" x="3200400" y="5168900"/>
          <p14:tracePt t="94419" x="3200400" y="5162550"/>
          <p14:tracePt t="94436" x="3200400" y="5156200"/>
          <p14:tracePt t="94452" x="3200400" y="5130800"/>
          <p14:tracePt t="94469" x="3200400" y="5105400"/>
          <p14:tracePt t="94485" x="3200400" y="5029200"/>
          <p14:tracePt t="94503" x="3194050" y="4978400"/>
          <p14:tracePt t="94519" x="3155950" y="4940300"/>
          <p14:tracePt t="94535" x="3117850" y="4914900"/>
          <p14:tracePt t="94552" x="3105150" y="4914900"/>
          <p14:tracePt t="94568" x="3092450" y="4914900"/>
          <p14:tracePt t="94585" x="3079750" y="4914900"/>
          <p14:tracePt t="94602" x="3067050" y="4914900"/>
          <p14:tracePt t="94619" x="3035300" y="4914900"/>
          <p14:tracePt t="94635" x="3003550" y="4914900"/>
          <p14:tracePt t="94652" x="2971800" y="4927600"/>
          <p14:tracePt t="94668" x="2959100" y="4940300"/>
          <p14:tracePt t="94685" x="2933700" y="4965700"/>
          <p14:tracePt t="94702" x="2914650" y="4978400"/>
          <p14:tracePt t="94718" x="2908300" y="4984750"/>
          <p14:tracePt t="94735" x="2895600" y="5016500"/>
          <p14:tracePt t="94752" x="2889250" y="5035550"/>
          <p14:tracePt t="94768" x="2882900" y="5086350"/>
          <p14:tracePt t="94785" x="2882900" y="5118100"/>
          <p14:tracePt t="94802" x="2882900" y="5168900"/>
          <p14:tracePt t="94818" x="2882900" y="5200650"/>
          <p14:tracePt t="94821" x="2895600" y="5219700"/>
          <p14:tracePt t="94835" x="2908300" y="5232400"/>
          <p14:tracePt t="94852" x="2959100" y="5251450"/>
          <p14:tracePt t="94868" x="2978150" y="5257800"/>
          <p14:tracePt t="94885" x="2984500" y="5257800"/>
          <p14:tracePt t="94902" x="3016250" y="5270500"/>
          <p14:tracePt t="94919" x="3041650" y="5283200"/>
          <p14:tracePt t="94935" x="3060700" y="5289550"/>
          <p14:tracePt t="95059" x="3067050" y="5295900"/>
          <p14:tracePt t="95070" x="3067050" y="5302250"/>
          <p14:tracePt t="95093" x="3054350" y="5314950"/>
          <p14:tracePt t="95105" x="3028950" y="5321300"/>
          <p14:tracePt t="95109" x="3022600" y="5327650"/>
          <p14:tracePt t="95120" x="2978150" y="5327650"/>
          <p14:tracePt t="95135" x="2889250" y="5340350"/>
          <p14:tracePt t="95152" x="2844800" y="5346700"/>
          <p14:tracePt t="95169" x="2724150" y="5346700"/>
          <p14:tracePt t="95185" x="2660650" y="5346700"/>
          <p14:tracePt t="95201" x="2635250" y="5346700"/>
          <p14:tracePt t="95218" x="2628900" y="5346700"/>
          <p14:tracePt t="95235" x="2616200" y="5346700"/>
          <p14:tracePt t="95251" x="2597150" y="5346700"/>
          <p14:tracePt t="95268" x="2571750" y="5346700"/>
          <p14:tracePt t="95285" x="2533650" y="5346700"/>
          <p14:tracePt t="95301" x="2501900" y="5346700"/>
          <p14:tracePt t="95318" x="2470150" y="5340350"/>
          <p14:tracePt t="95321" x="2463800" y="5340350"/>
          <p14:tracePt t="95335" x="2457450" y="5340350"/>
          <p14:tracePt t="95483" x="2463800" y="5340350"/>
          <p14:tracePt t="95493" x="2470150" y="5340350"/>
          <p14:tracePt t="95501" x="2495550" y="5340350"/>
          <p14:tracePt t="95518" x="2533650" y="5340350"/>
          <p14:tracePt t="95535" x="2609850" y="5340350"/>
          <p14:tracePt t="95551" x="2641600" y="5340350"/>
          <p14:tracePt t="95568" x="2673350" y="5340350"/>
          <p14:tracePt t="95585" x="2711450" y="5340350"/>
          <p14:tracePt t="95601" x="2730500" y="5346700"/>
          <p14:tracePt t="95618" x="2762250" y="5346700"/>
          <p14:tracePt t="95634" x="2819400" y="5346700"/>
          <p14:tracePt t="95651" x="2851150" y="5346700"/>
          <p14:tracePt t="95668" x="2876550" y="5346700"/>
          <p14:tracePt t="95684" x="2901950" y="5346700"/>
          <p14:tracePt t="95701" x="2927350" y="5346700"/>
          <p14:tracePt t="95718" x="2940050" y="5346700"/>
          <p14:tracePt t="95735" x="2946400" y="5346700"/>
          <p14:tracePt t="95751" x="2952750" y="5346700"/>
          <p14:tracePt t="95768" x="2971800" y="5346700"/>
          <p14:tracePt t="95784" x="2984500" y="5340350"/>
          <p14:tracePt t="95801" x="2990850" y="5340350"/>
          <p14:tracePt t="95818" x="3003550" y="5340350"/>
          <p14:tracePt t="95834" x="3009900" y="5327650"/>
          <p14:tracePt t="95851" x="3022600" y="5321300"/>
          <p14:tracePt t="95868" x="3041650" y="5314950"/>
          <p14:tracePt t="96697" x="3041650" y="5308600"/>
          <p14:tracePt t="96991" x="3048000" y="5308600"/>
          <p14:tracePt t="96996" x="3060700" y="5308600"/>
          <p14:tracePt t="97005" x="3073400" y="5308600"/>
          <p14:tracePt t="97017" x="3086100" y="5308600"/>
          <p14:tracePt t="97052" x="3092450" y="5308600"/>
          <p14:tracePt t="97057" x="3098800" y="5308600"/>
          <p14:tracePt t="97071" x="3105150" y="5308600"/>
          <p14:tracePt t="97083" x="3111500" y="5308600"/>
          <p14:tracePt t="97100" x="3143250" y="5308600"/>
          <p14:tracePt t="97117" x="3168650" y="5321300"/>
          <p14:tracePt t="97133" x="3187700" y="5321300"/>
          <p14:tracePt t="97150" x="3213100" y="5321300"/>
          <p14:tracePt t="97167" x="3232150" y="5327650"/>
          <p14:tracePt t="97183" x="3263900" y="5334000"/>
          <p14:tracePt t="97200" x="3289300" y="5340350"/>
          <p14:tracePt t="97217" x="3314700" y="5340350"/>
          <p14:tracePt t="97233" x="3371850" y="5340350"/>
          <p14:tracePt t="97250" x="3390900" y="5340350"/>
          <p14:tracePt t="97267" x="3403600" y="5340350"/>
          <p14:tracePt t="97283" x="3416300" y="5327650"/>
          <p14:tracePt t="97300" x="3422650" y="5327650"/>
          <p14:tracePt t="97317" x="3429000" y="5321300"/>
          <p14:tracePt t="97333" x="3429000" y="5308600"/>
          <p14:tracePt t="97350" x="3435350" y="5308600"/>
          <p14:tracePt t="97367" x="3441700" y="5295900"/>
          <p14:tracePt t="97383" x="3441700" y="5289550"/>
          <p14:tracePt t="97804" x="3441700" y="5283200"/>
          <p14:tracePt t="97823" x="3448050" y="5283200"/>
          <p14:tracePt t="97844" x="3454400" y="5283200"/>
          <p14:tracePt t="97854" x="3460750" y="5283200"/>
          <p14:tracePt t="97904" x="3460750" y="5276850"/>
          <p14:tracePt t="98056" x="3467100" y="5276850"/>
          <p14:tracePt t="98212" x="3479800" y="5270500"/>
          <p14:tracePt t="98318" x="3486150" y="5270500"/>
          <p14:tracePt t="98328" x="3498850" y="5270500"/>
          <p14:tracePt t="98364" x="3505200" y="5283200"/>
          <p14:tracePt t="98368" x="3511550" y="5289550"/>
          <p14:tracePt t="98388" x="3517900" y="5289550"/>
          <p14:tracePt t="98408" x="3524250" y="5289550"/>
          <p14:tracePt t="98494" x="3530600" y="5289550"/>
          <p14:tracePt t="98510" x="3536950" y="5289550"/>
          <p14:tracePt t="98530" x="3543300" y="5289550"/>
          <p14:tracePt t="98540" x="3549650" y="5289550"/>
          <p14:tracePt t="98560" x="3556000" y="5289550"/>
          <p14:tracePt t="98569" x="3556000" y="5283200"/>
          <p14:tracePt t="98582" x="3556000" y="5276850"/>
          <p14:tracePt t="98599" x="3562350" y="5270500"/>
          <p14:tracePt t="98615" x="3568700" y="5257800"/>
          <p14:tracePt t="98632" x="3568700" y="5238750"/>
          <p14:tracePt t="98649" x="3568700" y="5232400"/>
          <p14:tracePt t="98666" x="3568700" y="5219700"/>
          <p14:tracePt t="98682" x="3568700" y="5200650"/>
          <p14:tracePt t="98699" x="3568700" y="5181600"/>
          <p14:tracePt t="98716" x="3568700" y="5168900"/>
          <p14:tracePt t="98732" x="3568700" y="5149850"/>
          <p14:tracePt t="98749" x="3568700" y="5143500"/>
          <p14:tracePt t="98766" x="3568700" y="5137150"/>
          <p14:tracePt t="98782" x="3556000" y="5118100"/>
          <p14:tracePt t="98799" x="3543300" y="5105400"/>
          <p14:tracePt t="98815" x="3536950" y="5086350"/>
          <p14:tracePt t="98832" x="3530600" y="5086350"/>
          <p14:tracePt t="98914" x="3524250" y="5086350"/>
          <p14:tracePt t="98928" x="3524250" y="5092700"/>
          <p14:tracePt t="98934" x="3517900" y="5118100"/>
          <p14:tracePt t="98949" x="3517900" y="5137150"/>
          <p14:tracePt t="98965" x="3517900" y="5162550"/>
          <p14:tracePt t="98982" x="3517900" y="5187950"/>
          <p14:tracePt t="98999" x="3517900" y="5207000"/>
          <p14:tracePt t="99015" x="3524250" y="5219700"/>
          <p14:tracePt t="99032" x="3530600" y="5226050"/>
          <p14:tracePt t="99065" x="3549650" y="5226050"/>
          <p14:tracePt t="99082" x="3562350" y="5226050"/>
          <p14:tracePt t="99099" x="3581400" y="5226050"/>
          <p14:tracePt t="99115" x="3594100" y="5226050"/>
          <p14:tracePt t="99132" x="3613150" y="5226050"/>
          <p14:tracePt t="99148" x="3625850" y="5226050"/>
          <p14:tracePt t="99165" x="3632200" y="5226050"/>
          <p14:tracePt t="99182" x="3638550" y="5226050"/>
          <p14:tracePt t="99199" x="3651250" y="5226050"/>
          <p14:tracePt t="99215" x="3663950" y="5226050"/>
          <p14:tracePt t="99232" x="3670300" y="5226050"/>
          <p14:tracePt t="99248" x="3683000" y="5226050"/>
          <p14:tracePt t="99265" x="3702050" y="5226050"/>
          <p14:tracePt t="99299" x="3714750" y="5226050"/>
          <p14:tracePt t="99357" x="3721100" y="5232400"/>
          <p14:tracePt t="99382" x="3733800" y="5232400"/>
          <p14:tracePt t="99398" x="3740150" y="5245100"/>
          <p14:tracePt t="99614" x="3740150" y="5251450"/>
          <p14:tracePt t="99694" x="3740150" y="5257800"/>
          <p14:tracePt t="99704" x="3733800" y="5257800"/>
          <p14:tracePt t="99710" x="3727450" y="5257800"/>
          <p14:tracePt t="99717" x="3721100" y="5257800"/>
          <p14:tracePt t="99732" x="3702050" y="5257800"/>
          <p14:tracePt t="99748" x="3670300" y="5270500"/>
          <p14:tracePt t="99765" x="3632200" y="5283200"/>
          <p14:tracePt t="99781" x="3594100" y="5308600"/>
          <p14:tracePt t="99798" x="3587750" y="5308600"/>
          <p14:tracePt t="99815" x="3581400" y="5308600"/>
          <p14:tracePt t="100770" x="3587750" y="5308600"/>
          <p14:tracePt t="100774" x="3594100" y="5308600"/>
          <p14:tracePt t="100781" x="3600450" y="5308600"/>
          <p14:tracePt t="100797" x="3613150" y="5308600"/>
          <p14:tracePt t="100814" x="3619500" y="5308600"/>
          <p14:tracePt t="100847" x="3625850" y="5308600"/>
          <p14:tracePt t="100864" x="3644900" y="5308600"/>
          <p14:tracePt t="100881" x="3657600" y="5308600"/>
          <p14:tracePt t="100897" x="3663950" y="5308600"/>
          <p14:tracePt t="100914" x="3683000" y="5308600"/>
          <p14:tracePt t="100931" x="3708400" y="5308600"/>
          <p14:tracePt t="100947" x="3727450" y="5308600"/>
          <p14:tracePt t="100964" x="3740150" y="5308600"/>
          <p14:tracePt t="100981" x="3752850" y="5308600"/>
          <p14:tracePt t="100997" x="3765550" y="5308600"/>
          <p14:tracePt t="101014" x="3771900" y="5308600"/>
          <p14:tracePt t="101031" x="3778250" y="5302250"/>
          <p14:tracePt t="101047" x="3784600" y="5295900"/>
          <p14:tracePt t="101064" x="3790950" y="5283200"/>
          <p14:tracePt t="101081" x="3797300" y="5264150"/>
          <p14:tracePt t="101097" x="3810000" y="5251450"/>
          <p14:tracePt t="101114" x="3810000" y="5238750"/>
          <p14:tracePt t="101131" x="3816350" y="5232400"/>
          <p14:tracePt t="101147" x="3816350" y="5213350"/>
          <p14:tracePt t="101164" x="3816350" y="5194300"/>
          <p14:tracePt t="101180" x="3816350" y="5187950"/>
          <p14:tracePt t="101197" x="3816350" y="5181600"/>
          <p14:tracePt t="101214" x="3816350" y="5162550"/>
          <p14:tracePt t="101230" x="3797300" y="5149850"/>
          <p14:tracePt t="101247" x="3784600" y="5137150"/>
          <p14:tracePt t="101264" x="3727450" y="5099050"/>
          <p14:tracePt t="101280" x="3695700" y="5099050"/>
          <p14:tracePt t="101297" x="3676650" y="5092700"/>
          <p14:tracePt t="101314" x="3638550" y="5086350"/>
          <p14:tracePt t="101330" x="3613150" y="5086350"/>
          <p14:tracePt t="101347" x="3587750" y="5086350"/>
          <p14:tracePt t="101364" x="3568700" y="5099050"/>
          <p14:tracePt t="101380" x="3543300" y="5130800"/>
          <p14:tracePt t="101397" x="3536950" y="5156200"/>
          <p14:tracePt t="101414" x="3536950" y="5162550"/>
          <p14:tracePt t="101732" x="3536950" y="5149850"/>
          <p14:tracePt t="101742" x="3536950" y="5118100"/>
          <p14:tracePt t="101748" x="3536950" y="5067300"/>
          <p14:tracePt t="101763" x="3536950" y="4991100"/>
          <p14:tracePt t="101780" x="3524250" y="4889500"/>
          <p14:tracePt t="101797" x="3505200" y="4800600"/>
          <p14:tracePt t="101813" x="3486150" y="4730750"/>
          <p14:tracePt t="101830" x="3460750" y="4635500"/>
          <p14:tracePt t="101944" x="3454400" y="4629150"/>
          <p14:tracePt t="101960" x="3454400" y="4641850"/>
          <p14:tracePt t="101965" x="3454400" y="4654550"/>
          <p14:tracePt t="101980" x="3454400" y="4673600"/>
          <p14:tracePt t="101997" x="3454400" y="4705350"/>
          <p14:tracePt t="102013" x="3454400" y="4743450"/>
          <p14:tracePt t="102030" x="3454400" y="4806950"/>
          <p14:tracePt t="102047" x="3454400" y="4819650"/>
          <p14:tracePt t="102063" x="3454400" y="4826000"/>
          <p14:tracePt t="102120" x="3454400" y="4838700"/>
          <p14:tracePt t="102126" x="3454400" y="4845050"/>
          <p14:tracePt t="102136" x="3454400" y="4851400"/>
          <p14:tracePt t="102146" x="3454400" y="4864100"/>
          <p14:tracePt t="102163" x="3454400" y="4883150"/>
          <p14:tracePt t="102180" x="3454400" y="4902200"/>
          <p14:tracePt t="102196" x="3454400" y="4933950"/>
          <p14:tracePt t="102213" x="3454400" y="4959350"/>
          <p14:tracePt t="102230" x="3454400" y="4965700"/>
          <p14:tracePt t="102247" x="3454400" y="4978400"/>
          <p14:tracePt t="102280" x="3448050" y="4978400"/>
          <p14:tracePt t="102296" x="3448050" y="4984750"/>
          <p14:tracePt t="102313" x="3441700" y="5003800"/>
          <p14:tracePt t="102330" x="3435350" y="5010150"/>
          <p14:tracePt t="103297" x="3435350" y="5016500"/>
          <p14:tracePt t="103322" x="3429000" y="5022850"/>
          <p14:tracePt t="103452" x="3422650" y="5029200"/>
          <p14:tracePt t="103488" x="3422650" y="5035550"/>
          <p14:tracePt t="103584" x="3409950" y="5035550"/>
          <p14:tracePt t="103780" x="3403600" y="5041900"/>
          <p14:tracePt t="103790" x="3403600" y="5048250"/>
          <p14:tracePt t="104513" x="3397250" y="5048250"/>
          <p14:tracePt t="104719" x="3390900" y="5048250"/>
          <p14:tracePt t="104725" x="3384550" y="5060950"/>
          <p14:tracePt t="104735" x="3378200" y="5067300"/>
          <p14:tracePt t="104745" x="3371850" y="5073650"/>
          <p14:tracePt t="104761" x="3359150" y="5086350"/>
          <p14:tracePt t="104778" x="3340100" y="5086350"/>
          <p14:tracePt t="104795" x="3295650" y="5118100"/>
          <p14:tracePt t="104811" x="3289300" y="5130800"/>
          <p14:tracePt t="104828" x="3270250" y="5149850"/>
          <p14:tracePt t="104831" x="3263900" y="5162550"/>
          <p14:tracePt t="104845" x="3225800" y="5194300"/>
          <p14:tracePt t="104861" x="3200400" y="5226050"/>
          <p14:tracePt t="104878" x="3155950" y="5251450"/>
          <p14:tracePt t="104895" x="3124200" y="5283200"/>
          <p14:tracePt t="104911" x="3054350" y="5327650"/>
          <p14:tracePt t="104928" x="2984500" y="5359400"/>
          <p14:tracePt t="104944" x="2946400" y="5372100"/>
          <p14:tracePt t="104961" x="2927350" y="5372100"/>
          <p14:tracePt t="104978" x="2914650" y="5372100"/>
          <p14:tracePt t="104994" x="2876550" y="5353050"/>
          <p14:tracePt t="105013" x="2819400" y="5295900"/>
          <p14:tracePt t="105028" x="2755900" y="5251450"/>
          <p14:tracePt t="105044" x="2654300" y="5181600"/>
          <p14:tracePt t="105061" x="2597150" y="5143500"/>
          <p14:tracePt t="105078" x="2514600" y="5111750"/>
          <p14:tracePt t="105094" x="2489200" y="5105400"/>
          <p14:tracePt t="105111" x="2482850" y="5086350"/>
          <p14:tracePt t="105128" x="2451100" y="5080000"/>
          <p14:tracePt t="105144" x="2406650" y="5054600"/>
          <p14:tracePt t="105161" x="2374900" y="5054600"/>
          <p14:tracePt t="105178" x="2349500" y="5054600"/>
          <p14:tracePt t="105194" x="2311400" y="5054600"/>
          <p14:tracePt t="105227" x="2279650" y="5060950"/>
          <p14:tracePt t="105244" x="2254250" y="5086350"/>
          <p14:tracePt t="105261" x="2241550" y="5105400"/>
          <p14:tracePt t="105278" x="2235200" y="5130800"/>
          <p14:tracePt t="105294" x="2235200" y="5143500"/>
          <p14:tracePt t="105328" x="2235200" y="5162550"/>
          <p14:tracePt t="105345" x="2247900" y="5175250"/>
          <p14:tracePt t="105361" x="2286000" y="5187950"/>
          <p14:tracePt t="105378" x="2324100" y="5207000"/>
          <p14:tracePt t="105394" x="2406650" y="5232400"/>
          <p14:tracePt t="105411" x="2470150" y="5232400"/>
          <p14:tracePt t="105427" x="2540000" y="5232400"/>
          <p14:tracePt t="105444" x="2584450" y="5232400"/>
          <p14:tracePt t="105461" x="2609850" y="5232400"/>
          <p14:tracePt t="105478" x="2641600" y="5245100"/>
          <p14:tracePt t="105494" x="2673350" y="5251450"/>
          <p14:tracePt t="105511" x="2717800" y="5257800"/>
          <p14:tracePt t="105527" x="2813050" y="5257800"/>
          <p14:tracePt t="105544" x="2863850" y="5257800"/>
          <p14:tracePt t="105561" x="3041650" y="5257800"/>
          <p14:tracePt t="105577" x="3098800" y="5257800"/>
          <p14:tracePt t="105594" x="3175000" y="5257800"/>
          <p14:tracePt t="105611" x="3238500" y="5257800"/>
          <p14:tracePt t="105627" x="3314700" y="5257800"/>
          <p14:tracePt t="105644" x="3346450" y="5257800"/>
          <p14:tracePt t="105661" x="3371850" y="5257800"/>
          <p14:tracePt t="105677" x="3390900" y="5257800"/>
          <p14:tracePt t="105694" x="3390900" y="5251450"/>
          <p14:tracePt t="105711" x="3422650" y="5238750"/>
          <p14:tracePt t="105727" x="3467100" y="5213350"/>
          <p14:tracePt t="105744" x="3486150" y="5207000"/>
          <p14:tracePt t="105761" x="3524250" y="5175250"/>
          <p14:tracePt t="105778" x="3530600" y="5168900"/>
          <p14:tracePt t="105865" x="3530600" y="5162550"/>
          <p14:tracePt t="105885" x="3530600" y="5156200"/>
          <p14:tracePt t="105899" x="3530600" y="5137150"/>
          <p14:tracePt t="105909" x="3517900" y="5130800"/>
          <p14:tracePt t="105919" x="3511550" y="5130800"/>
          <p14:tracePt t="105927" x="3498850" y="5118100"/>
          <p14:tracePt t="105944" x="3473450" y="5111750"/>
          <p14:tracePt t="105960" x="3397250" y="5080000"/>
          <p14:tracePt t="105977" x="3333750" y="5073650"/>
          <p14:tracePt t="105994" x="3289300" y="5067300"/>
          <p14:tracePt t="106010" x="3232150" y="5067300"/>
          <p14:tracePt t="106027" x="3206750" y="5067300"/>
          <p14:tracePt t="106044" x="3187700" y="5067300"/>
          <p14:tracePt t="106060" x="3168650" y="5067300"/>
          <p14:tracePt t="106077" x="3149600" y="5067300"/>
          <p14:tracePt t="106094" x="3111500" y="5067300"/>
          <p14:tracePt t="106110" x="3041650" y="5080000"/>
          <p14:tracePt t="106127" x="2984500" y="5111750"/>
          <p14:tracePt t="106144" x="2946400" y="5130800"/>
          <p14:tracePt t="106160" x="2927350" y="5143500"/>
          <p14:tracePt t="106177" x="2901950" y="5156200"/>
          <p14:tracePt t="106194" x="2895600" y="5162550"/>
          <p14:tracePt t="106233" x="2889250" y="5168900"/>
          <p14:tracePt t="106247" x="2889250" y="5175250"/>
          <p14:tracePt t="106260" x="2882900" y="5187950"/>
          <p14:tracePt t="106277" x="2882900" y="5200650"/>
          <p14:tracePt t="106293" x="2876550" y="5207000"/>
          <p14:tracePt t="106379" x="2876550" y="5213350"/>
          <p14:tracePt t="109391" x="2876550" y="5219700"/>
          <p14:tracePt t="109819" x="2876550" y="5226050"/>
          <p14:tracePt t="109840" x="2870200" y="5226050"/>
          <p14:tracePt t="109849" x="2857500" y="5226050"/>
          <p14:tracePt t="109975" x="2851150" y="5226050"/>
          <p14:tracePt t="109985" x="2844800" y="5226050"/>
          <p14:tracePt t="110011" x="2838450" y="5219700"/>
          <p14:tracePt t="110021" x="2832100" y="5213350"/>
          <p14:tracePt t="110035" x="2825750" y="5207000"/>
          <p14:tracePt t="110055" x="2819400" y="5200650"/>
          <p14:tracePt t="110062" x="2819400" y="5187950"/>
          <p14:tracePt t="110074" x="2813050" y="5187950"/>
          <p14:tracePt t="110092" x="2806700" y="5181600"/>
          <p14:tracePt t="110107" x="2806700" y="5175250"/>
          <p14:tracePt t="110124" x="2800350" y="5175250"/>
          <p14:tracePt t="110141" x="2794000" y="5168900"/>
          <p14:tracePt t="110157" x="2781300" y="5149850"/>
          <p14:tracePt t="110174" x="2774950" y="5143500"/>
          <p14:tracePt t="110191" x="2774950" y="5137150"/>
          <p14:tracePt t="110224" x="2762250" y="5130800"/>
          <p14:tracePt t="110241" x="2755900" y="5105400"/>
          <p14:tracePt t="110257" x="2730500" y="5086350"/>
          <p14:tracePt t="110274" x="2724150" y="5073650"/>
          <p14:tracePt t="110291" x="2711450" y="5054600"/>
          <p14:tracePt t="110307" x="2692400" y="5035550"/>
          <p14:tracePt t="110324" x="2686050" y="5022850"/>
          <p14:tracePt t="110341" x="2679700" y="4997450"/>
          <p14:tracePt t="110357" x="2667000" y="4991100"/>
          <p14:tracePt t="110374" x="2654300" y="4921250"/>
          <p14:tracePt t="110391" x="2641600" y="4819650"/>
          <p14:tracePt t="110407" x="2603500" y="4705350"/>
          <p14:tracePt t="110424" x="2533650" y="4476750"/>
          <p14:tracePt t="110441" x="2482850" y="4356100"/>
          <p14:tracePt t="110457" x="2457450" y="4298950"/>
          <p14:tracePt t="110474" x="2432050" y="4235450"/>
          <p14:tracePt t="110490" x="2419350" y="4191000"/>
          <p14:tracePt t="110507" x="2400300" y="4133850"/>
          <p14:tracePt t="110524" x="2362200" y="4044950"/>
          <p14:tracePt t="110541" x="2343150" y="4019550"/>
          <p14:tracePt t="110557" x="2273300" y="3937000"/>
          <p14:tracePt t="110574" x="2254250" y="3911600"/>
          <p14:tracePt t="110607" x="2254250" y="3898900"/>
          <p14:tracePt t="110970" x="2241550" y="3892550"/>
          <p14:tracePt t="110974" x="2235200" y="3886200"/>
          <p14:tracePt t="110983" x="2197100" y="3860800"/>
          <p14:tracePt t="110990" x="2178050" y="3848100"/>
          <p14:tracePt t="111007" x="2114550" y="3797300"/>
          <p14:tracePt t="111023" x="2089150" y="3771900"/>
          <p14:tracePt t="111040" x="1949450" y="3689350"/>
          <p14:tracePt t="111057" x="1860550" y="3638550"/>
          <p14:tracePt t="111073" x="1778000" y="3600450"/>
          <p14:tracePt t="111090" x="1739900" y="3587750"/>
          <p14:tracePt t="111107" x="1701800" y="3581400"/>
          <p14:tracePt t="111123" x="1695450" y="3575050"/>
          <p14:tracePt t="111140" x="1663700" y="3549650"/>
          <p14:tracePt t="111157" x="1619250" y="3517900"/>
          <p14:tracePt t="111173" x="1587500" y="3473450"/>
          <p14:tracePt t="111190" x="1549400" y="3422650"/>
          <p14:tracePt t="111207" x="1504950" y="3352800"/>
          <p14:tracePt t="111223" x="1473200" y="3308350"/>
          <p14:tracePt t="111240" x="1409700" y="3213100"/>
          <p14:tracePt t="111257" x="1365250" y="3111500"/>
          <p14:tracePt t="111273" x="1289050" y="2959100"/>
          <p14:tracePt t="111290" x="1263650" y="2889250"/>
          <p14:tracePt t="111307" x="1244600" y="2870200"/>
          <p14:tracePt t="111323" x="1206500" y="2787650"/>
          <p14:tracePt t="111340" x="1187450" y="2736850"/>
          <p14:tracePt t="111357" x="1149350" y="2660650"/>
          <p14:tracePt t="111373" x="1111250" y="2590800"/>
          <p14:tracePt t="111390" x="1073150" y="2508250"/>
          <p14:tracePt t="111407" x="1066800" y="2489200"/>
          <p14:tracePt t="111423" x="1060450" y="2476500"/>
          <p14:tracePt t="111440" x="1054100" y="2444750"/>
          <p14:tracePt t="111457" x="1041400" y="2438400"/>
          <p14:tracePt t="111473" x="1022350" y="2406650"/>
          <p14:tracePt t="111490" x="1003300" y="2387600"/>
          <p14:tracePt t="111523" x="1003300" y="2381250"/>
          <p14:tracePt t="111554" x="996950" y="2374900"/>
          <p14:tracePt t="111563" x="990600" y="2368550"/>
          <p14:tracePt t="111573" x="984250" y="2362200"/>
          <p14:tracePt t="111590" x="971550" y="2343150"/>
          <p14:tracePt t="111606" x="958850" y="2317750"/>
          <p14:tracePt t="111623" x="946150" y="2305050"/>
          <p14:tracePt t="111639" x="933450" y="2298700"/>
          <p14:tracePt t="111656" x="920750" y="2286000"/>
          <p14:tracePt t="111673" x="908050" y="2273300"/>
          <p14:tracePt t="111690" x="889000" y="2266950"/>
          <p14:tracePt t="111706" x="876300" y="2260600"/>
          <p14:tracePt t="111723" x="850900" y="2254250"/>
          <p14:tracePt t="111740" x="838200" y="2247900"/>
          <p14:tracePt t="111756" x="812800" y="2216150"/>
          <p14:tracePt t="111773" x="800100" y="2216150"/>
          <p14:tracePt t="111790" x="793750" y="2209800"/>
          <p14:tracePt t="111806" x="774700" y="2203450"/>
          <p14:tracePt t="111823" x="755650" y="2190750"/>
          <p14:tracePt t="111840" x="736600" y="2190750"/>
          <p14:tracePt t="111857" x="730250" y="2190750"/>
          <p14:tracePt t="111873" x="717550" y="2190750"/>
          <p14:tracePt t="111889" x="711200" y="2190750"/>
          <p14:tracePt t="111906" x="698500" y="2178050"/>
          <p14:tracePt t="111923" x="692150" y="2178050"/>
          <p14:tracePt t="112134" x="698500" y="2178050"/>
          <p14:tracePt t="112144" x="711200" y="2178050"/>
          <p14:tracePt t="112156" x="749300" y="2197100"/>
          <p14:tracePt t="112160" x="755650" y="2197100"/>
          <p14:tracePt t="112173" x="787400" y="2197100"/>
          <p14:tracePt t="112189" x="838200" y="2209800"/>
          <p14:tracePt t="112206" x="901700" y="2216150"/>
          <p14:tracePt t="112223" x="920750" y="2216150"/>
          <p14:tracePt t="112239" x="933450" y="2222500"/>
          <p14:tracePt t="112554" x="933450" y="2228850"/>
          <p14:tracePt t="112574" x="920750" y="2228850"/>
          <p14:tracePt t="112578" x="914400" y="2228850"/>
          <p14:tracePt t="112589" x="908050" y="2235200"/>
          <p14:tracePt t="112606" x="889000" y="2235200"/>
          <p14:tracePt t="112623" x="876300" y="2235200"/>
          <p14:tracePt t="112639" x="869950" y="2235200"/>
          <p14:tracePt t="112656" x="863600" y="2235200"/>
          <p14:tracePt t="112672" x="850900" y="2235200"/>
          <p14:tracePt t="112689" x="844550" y="2235200"/>
          <p14:tracePt t="112706" x="838200" y="2235200"/>
          <p14:tracePt t="112722" x="831850" y="2235200"/>
          <p14:tracePt t="112739" x="825500" y="2235200"/>
          <p14:tracePt t="112756" x="812800" y="2235200"/>
          <p14:tracePt t="112789" x="806450" y="2235200"/>
          <p14:tracePt t="113562" x="800100" y="2235200"/>
          <p14:tracePt t="113572" x="800100" y="2241550"/>
          <p14:tracePt t="113578" x="800100" y="2247900"/>
          <p14:tracePt t="113598" x="806450" y="2254250"/>
          <p14:tracePt t="113612" x="819150" y="2260600"/>
          <p14:tracePt t="113622" x="825500" y="2266950"/>
          <p14:tracePt t="113638" x="838200" y="2273300"/>
          <p14:tracePt t="113655" x="844550" y="2279650"/>
          <p14:tracePt t="113672" x="857250" y="2279650"/>
          <p14:tracePt t="113688" x="876300" y="2286000"/>
          <p14:tracePt t="113705" x="901700" y="2286000"/>
          <p14:tracePt t="113722" x="933450" y="2286000"/>
          <p14:tracePt t="113738" x="977900" y="2292350"/>
          <p14:tracePt t="113755" x="1009650" y="2292350"/>
          <p14:tracePt t="113771" x="1060450" y="2298700"/>
          <p14:tracePt t="113788" x="1111250" y="2298700"/>
          <p14:tracePt t="113805" x="1149350" y="2298700"/>
          <p14:tracePt t="113821" x="1174750" y="2298700"/>
          <p14:tracePt t="113838" x="1181100" y="2298700"/>
          <p14:tracePt t="113855" x="1200150" y="2292350"/>
          <p14:tracePt t="113871" x="1219200" y="2286000"/>
          <p14:tracePt t="113888" x="1238250" y="2286000"/>
          <p14:tracePt t="113905" x="1257300" y="2286000"/>
          <p14:tracePt t="113921" x="1289050" y="2286000"/>
          <p14:tracePt t="113938" x="1301750" y="2286000"/>
          <p14:tracePt t="113955" x="1320800" y="2286000"/>
          <p14:tracePt t="113971" x="1339850" y="2286000"/>
          <p14:tracePt t="114005" x="1358900" y="2273300"/>
          <p14:tracePt t="114038" x="1365250" y="2273300"/>
          <p14:tracePt t="114106" x="1371600" y="2273300"/>
          <p14:tracePt t="114112" x="1377950" y="2266950"/>
          <p14:tracePt t="114138" x="1384300" y="2266950"/>
          <p14:tracePt t="114148" x="1390650" y="2266950"/>
          <p14:tracePt t="114162" x="1397000" y="2266950"/>
          <p14:tracePt t="114182" x="1416050" y="2266950"/>
          <p14:tracePt t="114192" x="1422400" y="2266950"/>
          <p14:tracePt t="114205" x="1435100" y="2266950"/>
          <p14:tracePt t="114221" x="1460500" y="2266950"/>
          <p14:tracePt t="114238" x="1492250" y="2266950"/>
          <p14:tracePt t="114254" x="1511300" y="2266950"/>
          <p14:tracePt t="114271" x="1530350" y="2266950"/>
          <p14:tracePt t="114288" x="1549400" y="2266950"/>
          <p14:tracePt t="114304" x="1562100" y="2266950"/>
          <p14:tracePt t="114338" x="1574800" y="2266950"/>
          <p14:tracePt t="114354" x="1587500" y="2266950"/>
          <p14:tracePt t="114371" x="1600200" y="2266950"/>
          <p14:tracePt t="114387" x="1606550" y="2266950"/>
          <p14:tracePt t="114444" x="1612900" y="2266950"/>
          <p14:tracePt t="114460" x="1625600" y="2266950"/>
          <p14:tracePt t="114506" x="1631950" y="2266950"/>
          <p14:tracePt t="114526" x="1638300" y="2273300"/>
          <p14:tracePt t="114586" x="1644650" y="2279650"/>
          <p14:tracePt t="114606" x="1651000" y="2279650"/>
          <p14:tracePt t="114612" x="1657350" y="2286000"/>
          <p14:tracePt t="114623" x="1657350" y="2298700"/>
          <p14:tracePt t="114638" x="1670050" y="2298700"/>
          <p14:tracePt t="114655" x="1676400" y="2311400"/>
          <p14:tracePt t="114671" x="1689100" y="2317750"/>
          <p14:tracePt t="114687" x="1708150" y="2324100"/>
          <p14:tracePt t="114704" x="1720850" y="2330450"/>
          <p14:tracePt t="114720" x="1733550" y="2330450"/>
          <p14:tracePt t="114737" x="1739900" y="2330450"/>
          <p14:tracePt t="114754" x="1758950" y="2330450"/>
          <p14:tracePt t="114770" x="1778000" y="2330450"/>
          <p14:tracePt t="114787" x="1816100" y="2330450"/>
          <p14:tracePt t="114804" x="1822450" y="2330450"/>
          <p14:tracePt t="114820" x="1841500" y="2330450"/>
          <p14:tracePt t="114837" x="1854200" y="2330450"/>
          <p14:tracePt t="114854" x="1873250" y="2330450"/>
          <p14:tracePt t="114871" x="1879600" y="2330450"/>
          <p14:tracePt t="114887" x="1898650" y="2330450"/>
          <p14:tracePt t="114904" x="1917700" y="2330450"/>
          <p14:tracePt t="114921" x="1936750" y="2330450"/>
          <p14:tracePt t="114937" x="1955800" y="2330450"/>
          <p14:tracePt t="114954" x="1968500" y="2330450"/>
          <p14:tracePt t="114971" x="2000250" y="2330450"/>
          <p14:tracePt t="114987" x="2025650" y="2336800"/>
          <p14:tracePt t="115004" x="2057400" y="2336800"/>
          <p14:tracePt t="115021" x="2095500" y="2336800"/>
          <p14:tracePt t="115037" x="2127250" y="2336800"/>
          <p14:tracePt t="115054" x="2171700" y="2336800"/>
          <p14:tracePt t="115071" x="2197100" y="2336800"/>
          <p14:tracePt t="115087" x="2216150" y="2336800"/>
          <p14:tracePt t="115104" x="2241550" y="2336800"/>
          <p14:tracePt t="115120" x="2279650" y="2336800"/>
          <p14:tracePt t="115137" x="2311400" y="2336800"/>
          <p14:tracePt t="115154" x="2343150" y="2336800"/>
          <p14:tracePt t="115170" x="2355850" y="2336800"/>
          <p14:tracePt t="115187" x="2393950" y="2343150"/>
          <p14:tracePt t="115204" x="2438400" y="2349500"/>
          <p14:tracePt t="115220" x="2463800" y="2349500"/>
          <p14:tracePt t="115237" x="2482850" y="2349500"/>
          <p14:tracePt t="115253" x="2527300" y="2349500"/>
          <p14:tracePt t="115270" x="2552700" y="2349500"/>
          <p14:tracePt t="115287" x="2603500" y="2343150"/>
          <p14:tracePt t="115304" x="2686050" y="2324100"/>
          <p14:tracePt t="115320" x="2743200" y="2317750"/>
          <p14:tracePt t="115338" x="2806700" y="2298700"/>
          <p14:tracePt t="115354" x="2819400" y="2298700"/>
          <p14:tracePt t="115444" x="2819400" y="2292350"/>
          <p14:tracePt t="115458" x="2819400" y="2286000"/>
          <p14:tracePt t="115484" x="2813050" y="2286000"/>
          <p14:tracePt t="115494" x="2800350" y="2286000"/>
          <p14:tracePt t="115510" x="2794000" y="2286000"/>
          <p14:tracePt t="115520" x="2787650" y="2279650"/>
          <p14:tracePt t="115537" x="2781300" y="2279650"/>
          <p14:tracePt t="115554" x="2762250" y="2260600"/>
          <p14:tracePt t="115587" x="2736850" y="2247900"/>
          <p14:tracePt t="115604" x="2692400" y="2228850"/>
          <p14:tracePt t="115620" x="2571750" y="2171700"/>
          <p14:tracePt t="115637" x="2495550" y="2159000"/>
          <p14:tracePt t="115653" x="2457450" y="2152650"/>
          <p14:tracePt t="115670" x="2387600" y="2133600"/>
          <p14:tracePt t="115687" x="2368550" y="2127250"/>
          <p14:tracePt t="115756" x="2355850" y="2127250"/>
          <p14:tracePt t="115766" x="2349500" y="2127250"/>
          <p14:tracePt t="115776" x="2324100" y="2127250"/>
          <p14:tracePt t="115787" x="2311400" y="2127250"/>
          <p14:tracePt t="115803" x="2279650" y="2127250"/>
          <p14:tracePt t="115820" x="2235200" y="2139950"/>
          <p14:tracePt t="115837" x="2184400" y="2139950"/>
          <p14:tracePt t="115853" x="2152650" y="2146300"/>
          <p14:tracePt t="115870" x="2082800" y="2159000"/>
          <p14:tracePt t="115887" x="2019300" y="2159000"/>
          <p14:tracePt t="115904" x="1911350" y="2171700"/>
          <p14:tracePt t="115921" x="1854200" y="2178050"/>
          <p14:tracePt t="115937" x="1835150" y="2178050"/>
          <p14:tracePt t="115953" x="1758950" y="2184400"/>
          <p14:tracePt t="115970" x="1720850" y="2203450"/>
          <p14:tracePt t="115987" x="1682750" y="2209800"/>
          <p14:tracePt t="116003" x="1651000" y="2222500"/>
          <p14:tracePt t="116020" x="1612900" y="2222500"/>
          <p14:tracePt t="116036" x="1606550" y="2222500"/>
          <p14:tracePt t="116053" x="1574800" y="2235200"/>
          <p14:tracePt t="116070" x="1555750" y="2247900"/>
          <p14:tracePt t="116086" x="1530350" y="2254250"/>
          <p14:tracePt t="116103" x="1511300" y="2266950"/>
          <p14:tracePt t="116120" x="1504950" y="2266950"/>
          <p14:tracePt t="116136" x="1485900" y="2279650"/>
          <p14:tracePt t="116154" x="1466850" y="2298700"/>
          <p14:tracePt t="116170" x="1441450" y="2311400"/>
          <p14:tracePt t="116186" x="1428750" y="2324100"/>
          <p14:tracePt t="116203" x="1416050" y="2343150"/>
          <p14:tracePt t="116220" x="1397000" y="2343150"/>
          <p14:tracePt t="116236" x="1390650" y="2362200"/>
          <p14:tracePt t="116280" x="1384300" y="2362200"/>
          <p14:tracePt t="118571" x="1377950" y="2362200"/>
          <p14:tracePt t="118581" x="1377950" y="2368550"/>
          <p14:tracePt t="118587" x="1377950" y="2374900"/>
          <p14:tracePt t="118653" x="1377950" y="2381250"/>
          <p14:tracePt t="118663" x="1377950" y="2387600"/>
          <p14:tracePt t="118668" x="1377950" y="2393950"/>
          <p14:tracePt t="118685" x="1371600" y="2400300"/>
          <p14:tracePt t="118702" x="1371600" y="2406650"/>
          <p14:tracePt t="118885" x="1371600" y="2413000"/>
          <p14:tracePt t="118965" x="1365250" y="2425700"/>
          <p14:tracePt t="118974" x="1365250" y="2432050"/>
          <p14:tracePt t="118995" x="1358900" y="2432050"/>
          <p14:tracePt t="119005" x="1352550" y="2432050"/>
          <p14:tracePt t="119018" x="1346200" y="2438400"/>
          <p14:tracePt t="119035" x="1346200" y="2444750"/>
          <p14:tracePt t="119051" x="1333500" y="2444750"/>
          <p14:tracePt t="119068" x="1320800" y="2457450"/>
          <p14:tracePt t="119084" x="1308100" y="2470150"/>
          <p14:tracePt t="119101" x="1295400" y="2482850"/>
          <p14:tracePt t="119118" x="1276350" y="2489200"/>
          <p14:tracePt t="119134" x="1276350" y="2495550"/>
          <p14:tracePt t="119151" x="1263650" y="2495550"/>
          <p14:tracePt t="119168" x="1257300" y="2501900"/>
          <p14:tracePt t="119184" x="1257300" y="2514600"/>
          <p14:tracePt t="119218" x="1250950" y="2514600"/>
          <p14:tracePt t="119234" x="1244600" y="2520950"/>
          <p14:tracePt t="119257" x="1238250" y="2527300"/>
          <p14:tracePt t="119277" x="1238250" y="2540000"/>
          <p14:tracePt t="119369" x="1238250" y="2546350"/>
          <p14:tracePt t="119379" x="1238250" y="2552700"/>
          <p14:tracePt t="119389" x="1238250" y="2559050"/>
          <p14:tracePt t="119419" x="1238250" y="2565400"/>
          <p14:tracePt t="119575" x="1244600" y="2571750"/>
          <p14:tracePt t="119601" x="1250950" y="2571750"/>
          <p14:tracePt t="119611" x="1257300" y="2571750"/>
          <p14:tracePt t="119621" x="1263650" y="2571750"/>
          <p14:tracePt t="119667" x="1270000" y="2571750"/>
          <p14:tracePt t="119681" x="1276350" y="2571750"/>
          <p14:tracePt t="119717" x="1282700" y="2571750"/>
          <p14:tracePt t="119727" x="1295400" y="2578100"/>
          <p14:tracePt t="119737" x="1295400" y="2584450"/>
          <p14:tracePt t="119750" x="1320800" y="2584450"/>
          <p14:tracePt t="119767" x="1333500" y="2590800"/>
          <p14:tracePt t="119784" x="1346200" y="2590800"/>
          <p14:tracePt t="119800" x="1365250" y="2603500"/>
          <p14:tracePt t="119817" x="1384300" y="2609850"/>
          <p14:tracePt t="119834" x="1390650" y="2609850"/>
          <p14:tracePt t="119850" x="1403350" y="2616200"/>
          <p14:tracePt t="119867" x="1409700" y="2616200"/>
          <p14:tracePt t="119884" x="1435100" y="2616200"/>
          <p14:tracePt t="119917" x="1447800" y="2616200"/>
          <p14:tracePt t="119934" x="1479550" y="2616200"/>
          <p14:tracePt t="119950" x="1498600" y="2616200"/>
          <p14:tracePt t="119968" x="1517650" y="2616200"/>
          <p14:tracePt t="120000" x="1524000" y="2616200"/>
          <p14:tracePt t="120019" x="1530350" y="2616200"/>
          <p14:tracePt t="120034" x="1536700" y="2616200"/>
          <p14:tracePt t="120050" x="1549400" y="2616200"/>
          <p14:tracePt t="120067" x="1568450" y="2597150"/>
          <p14:tracePt t="120084" x="1574800" y="2584450"/>
          <p14:tracePt t="120145" x="1574800" y="2578100"/>
          <p14:tracePt t="120155" x="1574800" y="2571750"/>
          <p14:tracePt t="120161" x="1574800" y="2559050"/>
          <p14:tracePt t="120171" x="1574800" y="2540000"/>
          <p14:tracePt t="120184" x="1555750" y="2501900"/>
          <p14:tracePt t="120200" x="1536700" y="2476500"/>
          <p14:tracePt t="120217" x="1517650" y="2451100"/>
          <p14:tracePt t="120234" x="1492250" y="2419350"/>
          <p14:tracePt t="120250" x="1479550" y="2406650"/>
          <p14:tracePt t="120267" x="1460500" y="2393950"/>
          <p14:tracePt t="120307" x="1454150" y="2387600"/>
          <p14:tracePt t="120327" x="1435100" y="2368550"/>
          <p14:tracePt t="120337" x="1422400" y="2362200"/>
          <p14:tracePt t="120343" x="1416050" y="2355850"/>
          <p14:tracePt t="120350" x="1409700" y="2349500"/>
          <p14:tracePt t="120367" x="1384300" y="2336800"/>
          <p14:tracePt t="120383" x="1384300" y="2330450"/>
          <p14:tracePt t="120400" x="1358900" y="2324100"/>
          <p14:tracePt t="120417" x="1352550" y="2324100"/>
          <p14:tracePt t="120433" x="1339850" y="2324100"/>
          <p14:tracePt t="120450" x="1320800" y="2324100"/>
          <p14:tracePt t="120467" x="1282700" y="2349500"/>
          <p14:tracePt t="120483" x="1250950" y="2387600"/>
          <p14:tracePt t="120500" x="1250950" y="2393950"/>
          <p14:tracePt t="120517" x="1238250" y="2413000"/>
          <p14:tracePt t="120533" x="1238250" y="2425700"/>
          <p14:tracePt t="120567" x="1238250" y="2438400"/>
          <p14:tracePt t="120583" x="1238250" y="2444750"/>
          <p14:tracePt t="120600" x="1238250" y="2451100"/>
          <p14:tracePt t="120617" x="1238250" y="2457450"/>
          <p14:tracePt t="120639" x="1238250" y="2463800"/>
          <p14:tracePt t="120650" x="1238250" y="2470150"/>
          <p14:tracePt t="120667" x="1238250" y="2482850"/>
          <p14:tracePt t="120683" x="1244600" y="2482850"/>
          <p14:tracePt t="120700" x="1257300" y="2495550"/>
          <p14:tracePt t="120717" x="1276350" y="2508250"/>
          <p14:tracePt t="120733" x="1289050" y="2514600"/>
          <p14:tracePt t="120750" x="1327150" y="2533650"/>
          <p14:tracePt t="120767" x="1339850" y="2540000"/>
          <p14:tracePt t="120783" x="1358900" y="2546350"/>
          <p14:tracePt t="120800" x="1377950" y="2546350"/>
          <p14:tracePt t="120816" x="1397000" y="2546350"/>
          <p14:tracePt t="120833" x="1409700" y="2559050"/>
          <p14:tracePt t="120850" x="1422400" y="2565400"/>
          <p14:tracePt t="120866" x="1441450" y="2565400"/>
          <p14:tracePt t="120883" x="1447800" y="2565400"/>
          <p14:tracePt t="120902" x="1454150" y="2565400"/>
          <p14:tracePt t="120987" x="1460500" y="2565400"/>
          <p14:tracePt t="121013" x="1460500" y="2559050"/>
          <p14:tracePt t="121017" x="1460500" y="2552700"/>
          <p14:tracePt t="121033" x="1460500" y="2546350"/>
          <p14:tracePt t="121351" x="1466850" y="2546350"/>
          <p14:tracePt t="121365" x="1473200" y="2546350"/>
          <p14:tracePt t="121381" x="1479550" y="2546350"/>
          <p14:tracePt t="121391" x="1492250" y="2546350"/>
          <p14:tracePt t="121399" x="1498600" y="2546350"/>
          <p14:tracePt t="121416" x="1517650" y="2546350"/>
          <p14:tracePt t="121433" x="1555750" y="2546350"/>
          <p14:tracePt t="121449" x="1600200" y="2546350"/>
          <p14:tracePt t="121466" x="1657350" y="2546350"/>
          <p14:tracePt t="121483" x="1689100" y="2546350"/>
          <p14:tracePt t="121499" x="1701800" y="2546350"/>
          <p14:tracePt t="121557" x="1701800" y="2552700"/>
          <p14:tracePt t="122147" x="1708150" y="2552700"/>
          <p14:tracePt t="122203" x="1720850" y="2552700"/>
          <p14:tracePt t="122213" x="1733550" y="2552700"/>
          <p14:tracePt t="122219" x="1746250" y="2552700"/>
          <p14:tracePt t="122232" x="1758950" y="2559050"/>
          <p14:tracePt t="122249" x="1835150" y="2597150"/>
          <p14:tracePt t="122265" x="1974850" y="2628900"/>
          <p14:tracePt t="122282" x="2089150" y="2654300"/>
          <p14:tracePt t="122299" x="2451100" y="2673350"/>
          <p14:tracePt t="122315" x="2590800" y="2686050"/>
          <p14:tracePt t="122332" x="2749550" y="2686050"/>
          <p14:tracePt t="122349" x="2971800" y="2686050"/>
          <p14:tracePt t="122365" x="3067050" y="2686050"/>
          <p14:tracePt t="122382" x="3175000" y="2647950"/>
          <p14:tracePt t="122399" x="3257550" y="2635250"/>
          <p14:tracePt t="122415" x="3390900" y="2597150"/>
          <p14:tracePt t="122432" x="3498850" y="2565400"/>
          <p14:tracePt t="122449" x="3587750" y="2552700"/>
          <p14:tracePt t="122465" x="3676650" y="2533650"/>
          <p14:tracePt t="122482" x="3752850" y="2520950"/>
          <p14:tracePt t="122499" x="3905250" y="2514600"/>
          <p14:tracePt t="122515" x="4025900" y="2501900"/>
          <p14:tracePt t="122532" x="4133850" y="2463800"/>
          <p14:tracePt t="122549" x="4298950" y="2438400"/>
          <p14:tracePt t="122565" x="4400550" y="2413000"/>
          <p14:tracePt t="122582" x="4629150" y="2381250"/>
          <p14:tracePt t="122599" x="4730750" y="2381250"/>
          <p14:tracePt t="122615" x="4813300" y="2381250"/>
          <p14:tracePt t="122632" x="5022850" y="2381250"/>
          <p14:tracePt t="122649" x="5156200" y="2374900"/>
          <p14:tracePt t="122665" x="5276850" y="2362200"/>
          <p14:tracePt t="122682" x="5372100" y="2355850"/>
          <p14:tracePt t="122698" x="5530850" y="2349500"/>
          <p14:tracePt t="122716" x="5626100" y="2336800"/>
          <p14:tracePt t="122734" x="5657850" y="2336800"/>
          <p14:tracePt t="122752" x="5676900" y="2336800"/>
          <p14:tracePt t="122770" x="5689600" y="2336800"/>
          <p14:tracePt t="122788" x="5695950" y="2336800"/>
          <p14:tracePt t="122807" x="5727700" y="2336800"/>
          <p14:tracePt t="122827" x="5753100" y="2336800"/>
          <p14:tracePt t="122846" x="5778500" y="2336800"/>
          <p14:tracePt t="122895" x="5784850" y="2336800"/>
          <p14:tracePt t="122915" x="5791200" y="2336800"/>
          <p14:tracePt t="122935" x="5810250" y="2336800"/>
          <p14:tracePt t="122955" x="5835650" y="2343150"/>
          <p14:tracePt t="122975" x="5854700" y="2362200"/>
          <p14:tracePt t="122996" x="5905500" y="2374900"/>
          <p14:tracePt t="123017" x="5956300" y="2381250"/>
          <p14:tracePt t="123039" x="6007100" y="2400300"/>
          <p14:tracePt t="123062" x="6045200" y="2419350"/>
          <p14:tracePt t="123081" x="6064250" y="2419350"/>
          <p14:tracePt t="123101" x="6127750" y="2419350"/>
          <p14:tracePt t="123121" x="6178550" y="2419350"/>
          <p14:tracePt t="123139" x="6223000" y="2419350"/>
          <p14:tracePt t="123161" x="6330950" y="2432050"/>
          <p14:tracePt t="123180" x="6419850" y="2438400"/>
          <p14:tracePt t="123203" x="6489700" y="2438400"/>
          <p14:tracePt t="123226" x="6559550" y="2438400"/>
          <p14:tracePt t="123248" x="6635750" y="2438400"/>
          <p14:tracePt t="123268" x="6743700" y="2438400"/>
          <p14:tracePt t="123289" x="6788150" y="2438400"/>
          <p14:tracePt t="123310" x="6889750" y="2406650"/>
          <p14:tracePt t="123332" x="6908800" y="2406650"/>
          <p14:tracePt t="123353" x="6934200" y="2387600"/>
          <p14:tracePt t="123449" x="6927850" y="2393950"/>
          <p14:tracePt t="123469" x="6883400" y="2419350"/>
          <p14:tracePt t="123488" x="6845300" y="2438400"/>
          <p14:tracePt t="123512" x="6750050" y="2457450"/>
          <p14:tracePt t="123533" x="6705600" y="2457450"/>
          <p14:tracePt t="123553" x="6572250" y="2457450"/>
          <p14:tracePt t="123572" x="6515100" y="2457450"/>
          <p14:tracePt t="123592" x="6356350" y="2457450"/>
          <p14:tracePt t="123611" x="6286500" y="2457450"/>
          <p14:tracePt t="123631" x="6115050" y="2463800"/>
          <p14:tracePt t="123650" x="6070600" y="2482850"/>
          <p14:tracePt t="123669" x="6000750" y="2495550"/>
          <p14:tracePt t="123688" x="5981700" y="2501900"/>
          <p14:tracePt t="123704" x="5975350" y="2508250"/>
          <p14:tracePt t="123721" x="5962650" y="2514600"/>
          <p14:tracePt t="123738" x="5956300" y="2514600"/>
          <p14:tracePt t="123772" x="5949950" y="2514600"/>
          <p14:tracePt t="123791" x="5937250" y="2514600"/>
          <p14:tracePt t="123827" x="5930900" y="2527300"/>
          <p14:tracePt t="123847" x="5924550" y="2527300"/>
          <p14:tracePt t="123933" x="5937250" y="2527300"/>
          <p14:tracePt t="123950" x="5969000" y="2527300"/>
          <p14:tracePt t="123967" x="6064250" y="2527300"/>
          <p14:tracePt t="123986" x="6165850" y="2527300"/>
          <p14:tracePt t="124005" x="6324600" y="2514600"/>
          <p14:tracePt t="124024" x="6388100" y="2508250"/>
          <p14:tracePt t="124043" x="6457950" y="2482850"/>
          <p14:tracePt t="124063" x="6546850" y="2457450"/>
          <p14:tracePt t="124085" x="6591300" y="2438400"/>
          <p14:tracePt t="124105" x="6604000" y="2425700"/>
          <p14:tracePt t="124124" x="6610350" y="2425700"/>
          <p14:tracePt t="124143" x="6629400" y="2419350"/>
          <p14:tracePt t="124160" x="6635750" y="2406650"/>
          <p14:tracePt t="124196" x="6642100" y="2406650"/>
          <p14:tracePt t="124214" x="6642100" y="2400300"/>
          <p14:tracePt t="124246" x="6642100" y="2393950"/>
          <p14:tracePt t="124271" x="6616700" y="2393950"/>
          <p14:tracePt t="124289" x="6584950" y="2393950"/>
          <p14:tracePt t="124309" x="6508750" y="2419350"/>
          <p14:tracePt t="124331" x="6369050" y="2463800"/>
          <p14:tracePt t="124351" x="6267450" y="2482850"/>
          <p14:tracePt t="124372" x="6223000" y="2501900"/>
          <p14:tracePt t="124392" x="6197600" y="2501900"/>
          <p14:tracePt t="124395" x="6172200" y="2501900"/>
          <p14:tracePt t="124414" x="6146800" y="2501900"/>
          <p14:tracePt t="124431" x="6134100" y="2508250"/>
          <p14:tracePt t="124449" x="6121400" y="2514600"/>
          <p14:tracePt t="124466" x="6108700" y="2514600"/>
          <p14:tracePt t="124569" x="6102350" y="2514600"/>
          <p14:tracePt t="124594" x="6083300" y="2514600"/>
          <p14:tracePt t="124611" x="6070600" y="2514600"/>
          <p14:tracePt t="124628" x="6038850" y="2514600"/>
          <p14:tracePt t="124645" x="5949950" y="2514600"/>
          <p14:tracePt t="124663" x="5867400" y="2514600"/>
          <p14:tracePt t="124681" x="5607050" y="2489200"/>
          <p14:tracePt t="124700" x="5505450" y="2489200"/>
          <p14:tracePt t="124719" x="5283200" y="2489200"/>
          <p14:tracePt t="124735" x="5149850" y="2489200"/>
          <p14:tracePt t="124749" x="5099050" y="2476500"/>
          <p14:tracePt t="124764" x="5029200" y="2463800"/>
          <p14:tracePt t="124780" x="4978400" y="2451100"/>
          <p14:tracePt t="124797" x="4870450" y="2425700"/>
          <p14:tracePt t="124814" x="4775200" y="2406650"/>
          <p14:tracePt t="124830" x="4692650" y="2400300"/>
          <p14:tracePt t="124847" x="4610100" y="2393950"/>
          <p14:tracePt t="124864" x="4552950" y="2381250"/>
          <p14:tracePt t="124881" x="4394200" y="2317750"/>
          <p14:tracePt t="124897" x="4343400" y="2286000"/>
          <p14:tracePt t="124914" x="4229100" y="2247900"/>
          <p14:tracePt t="124930" x="4102100" y="2241550"/>
          <p14:tracePt t="124947" x="3924300" y="2216150"/>
          <p14:tracePt t="124964" x="3841750" y="2209800"/>
          <p14:tracePt t="124980" x="3784600" y="2209800"/>
          <p14:tracePt t="124997" x="3746500" y="2209800"/>
          <p14:tracePt t="125013" x="3683000" y="2209800"/>
          <p14:tracePt t="125030" x="3651250" y="2209800"/>
          <p14:tracePt t="125047" x="3619500" y="2209800"/>
          <p14:tracePt t="125063" x="3575050" y="2216150"/>
          <p14:tracePt t="125080" x="3498850" y="2228850"/>
          <p14:tracePt t="125097" x="3409950" y="2228850"/>
          <p14:tracePt t="125113" x="3333750" y="2228850"/>
          <p14:tracePt t="125130" x="3282950" y="2228850"/>
          <p14:tracePt t="125147" x="3238500" y="2228850"/>
          <p14:tracePt t="125163" x="3187700" y="2228850"/>
          <p14:tracePt t="125180" x="3168650" y="2235200"/>
          <p14:tracePt t="125197" x="3130550" y="2235200"/>
          <p14:tracePt t="125213" x="3092450" y="2235200"/>
          <p14:tracePt t="125230" x="3009900" y="2241550"/>
          <p14:tracePt t="125246" x="2971800" y="2247900"/>
          <p14:tracePt t="125263" x="2940050" y="2247900"/>
          <p14:tracePt t="125280" x="2921000" y="2247900"/>
          <p14:tracePt t="125297" x="2889250" y="2266950"/>
          <p14:tracePt t="125313" x="2870200" y="2273300"/>
          <p14:tracePt t="125330" x="2857500" y="2286000"/>
          <p14:tracePt t="125347" x="2851150" y="2292350"/>
          <p14:tracePt t="125363" x="2838450" y="2298700"/>
          <p14:tracePt t="125397" x="2825750" y="2317750"/>
          <p14:tracePt t="125413" x="2819400" y="2324100"/>
          <p14:tracePt t="125430" x="2819400" y="2330450"/>
          <p14:tracePt t="125447" x="2813050" y="2362200"/>
          <p14:tracePt t="125463" x="2813050" y="2419350"/>
          <p14:tracePt t="125480" x="2813050" y="2438400"/>
          <p14:tracePt t="125496" x="2813050" y="2470150"/>
          <p14:tracePt t="125513" x="2832100" y="2482850"/>
          <p14:tracePt t="125530" x="2863850" y="2489200"/>
          <p14:tracePt t="125546" x="2889250" y="2495550"/>
          <p14:tracePt t="125563" x="2946400" y="2514600"/>
          <p14:tracePt t="125580" x="2990850" y="2520950"/>
          <p14:tracePt t="125596" x="3028950" y="2520950"/>
          <p14:tracePt t="125613" x="3086100" y="2527300"/>
          <p14:tracePt t="125630" x="3117850" y="2527300"/>
          <p14:tracePt t="125647" x="3162300" y="2533650"/>
          <p14:tracePt t="125663" x="3200400" y="2540000"/>
          <p14:tracePt t="125680" x="3251200" y="2552700"/>
          <p14:tracePt t="125696" x="3321050" y="2565400"/>
          <p14:tracePt t="125713" x="3390900" y="2571750"/>
          <p14:tracePt t="125730" x="3429000" y="2578100"/>
          <p14:tracePt t="125746" x="3448050" y="2578100"/>
          <p14:tracePt t="125763" x="3486150" y="2590800"/>
          <p14:tracePt t="125780" x="3517900" y="2590800"/>
          <p14:tracePt t="125796" x="3549650" y="2590800"/>
          <p14:tracePt t="125813" x="3581400" y="2590800"/>
          <p14:tracePt t="125830" x="3587750" y="2590800"/>
          <p14:tracePt t="125876" x="3594100" y="2590800"/>
          <p14:tracePt t="125885" x="3600450" y="2597150"/>
          <p14:tracePt t="125896" x="3613150" y="2603500"/>
          <p14:tracePt t="125913" x="3644900" y="2609850"/>
          <p14:tracePt t="125930" x="3746500" y="2641600"/>
          <p14:tracePt t="125946" x="3879850" y="2647950"/>
          <p14:tracePt t="125963" x="3943350" y="2647950"/>
          <p14:tracePt t="125979" x="4000500" y="2647950"/>
          <p14:tracePt t="125996" x="4051300" y="2647950"/>
          <p14:tracePt t="126013" x="4127500" y="2628900"/>
          <p14:tracePt t="126029" x="4146550" y="2628900"/>
          <p14:tracePt t="126047" x="4178300" y="2622550"/>
          <p14:tracePt t="126063" x="4203700" y="2622550"/>
          <p14:tracePt t="126079" x="4229100" y="2622550"/>
          <p14:tracePt t="126096" x="4241800" y="2622550"/>
          <p14:tracePt t="126176" x="4241800" y="2616200"/>
          <p14:tracePt t="126556" x="4235450" y="2616200"/>
          <p14:tracePt t="126592" x="4229100" y="2616200"/>
          <p14:tracePt t="126618" x="4222750" y="2628900"/>
          <p14:tracePt t="126632" x="4216400" y="2628900"/>
          <p14:tracePt t="126642" x="4210050" y="2628900"/>
          <p14:tracePt t="126652" x="4203700" y="2628900"/>
          <p14:tracePt t="126662" x="4197350" y="2628900"/>
          <p14:tracePt t="126679" x="4184650" y="2628900"/>
          <p14:tracePt t="126696" x="4171950" y="2635250"/>
          <p14:tracePt t="126754" x="4152900" y="2641600"/>
          <p14:tracePt t="126784" x="4152900" y="2647950"/>
          <p14:tracePt t="126936" x="4146550" y="2647950"/>
          <p14:tracePt t="126996" x="4133850" y="2647950"/>
          <p14:tracePt t="127016" x="4121150" y="2647950"/>
          <p14:tracePt t="127026" x="4114800" y="2647950"/>
          <p14:tracePt t="127036" x="4108450" y="2647950"/>
          <p14:tracePt t="127046" x="4102100" y="2647950"/>
          <p14:tracePt t="127062" x="4083050" y="2647950"/>
          <p14:tracePt t="127079" x="4070350" y="2654300"/>
          <p14:tracePt t="127095" x="4057650" y="2660650"/>
          <p14:tracePt t="127112" x="4044950" y="2660650"/>
          <p14:tracePt t="127129" x="4032250" y="2660650"/>
          <p14:tracePt t="127146" x="4013200" y="2660650"/>
          <p14:tracePt t="127162" x="4000500" y="2660650"/>
          <p14:tracePt t="127179" x="3975100" y="2660650"/>
          <p14:tracePt t="127195" x="3949700" y="2654300"/>
          <p14:tracePt t="127212" x="3924300" y="2647950"/>
          <p14:tracePt t="127228" x="3911600" y="2647950"/>
          <p14:tracePt t="127245" x="3898900" y="2647950"/>
          <p14:tracePt t="127262" x="3892550" y="2647950"/>
          <p14:tracePt t="127278" x="3873500" y="2628900"/>
          <p14:tracePt t="127295" x="3860800" y="2616200"/>
          <p14:tracePt t="127312" x="3829050" y="2597150"/>
          <p14:tracePt t="127328" x="3797300" y="2571750"/>
          <p14:tracePt t="127345" x="3784600" y="2552700"/>
          <p14:tracePt t="127362" x="3778250" y="2546350"/>
          <p14:tracePt t="127395" x="3778250" y="2527300"/>
          <p14:tracePt t="127412" x="3778250" y="2501900"/>
          <p14:tracePt t="127428" x="3759200" y="2470150"/>
          <p14:tracePt t="127445" x="3759200" y="2432050"/>
          <p14:tracePt t="127462" x="3752850" y="2419350"/>
          <p14:tracePt t="127478" x="3740150" y="2413000"/>
          <p14:tracePt t="127512" x="3708400" y="2387600"/>
          <p14:tracePt t="127528" x="3695700" y="2381250"/>
          <p14:tracePt t="127545" x="3689350" y="2374900"/>
          <p14:tracePt t="127562" x="3683000" y="2368550"/>
          <p14:tracePt t="127606" x="3670300" y="2368550"/>
          <p14:tracePt t="127626" x="3663950" y="2368550"/>
          <p14:tracePt t="127642" x="3657600" y="2368550"/>
          <p14:tracePt t="127652" x="3644900" y="2368550"/>
          <p14:tracePt t="127662" x="3638550" y="2368550"/>
          <p14:tracePt t="127678" x="3632200" y="2368550"/>
          <p14:tracePt t="127695" x="3619500" y="2374900"/>
          <p14:tracePt t="127712" x="3619500" y="2393950"/>
          <p14:tracePt t="127728" x="3619500" y="2432050"/>
          <p14:tracePt t="127745" x="3619500" y="2444750"/>
          <p14:tracePt t="127761" x="3619500" y="2482850"/>
          <p14:tracePt t="127778" x="3619500" y="2501900"/>
          <p14:tracePt t="127795" x="3619500" y="2514600"/>
          <p14:tracePt t="127812" x="3619500" y="2533650"/>
          <p14:tracePt t="127845" x="3619500" y="2540000"/>
          <p14:tracePt t="127864" x="3625850" y="2552700"/>
          <p14:tracePt t="127878" x="3638550" y="2565400"/>
          <p14:tracePt t="127895" x="3651250" y="2584450"/>
          <p14:tracePt t="127911" x="3676650" y="2590800"/>
          <p14:tracePt t="127928" x="3695700" y="2597150"/>
          <p14:tracePt t="127945" x="3746500" y="2628900"/>
          <p14:tracePt t="127961" x="3803650" y="2654300"/>
          <p14:tracePt t="127978" x="3879850" y="2660650"/>
          <p14:tracePt t="127995" x="3930650" y="2660650"/>
          <p14:tracePt t="128011" x="3968750" y="2660650"/>
          <p14:tracePt t="128028" x="4006850" y="2660650"/>
          <p14:tracePt t="128045" x="4019550" y="2660650"/>
          <p14:tracePt t="128061" x="4032250" y="2660650"/>
          <p14:tracePt t="128078" x="4051300" y="2654300"/>
          <p14:tracePt t="128095" x="4076700" y="2609850"/>
          <p14:tracePt t="128111" x="4083050" y="2584450"/>
          <p14:tracePt t="128128" x="4095750" y="2571750"/>
          <p14:tracePt t="128145" x="4102100" y="2552700"/>
          <p14:tracePt t="128161" x="4102100" y="2533650"/>
          <p14:tracePt t="128178" x="4102100" y="2520950"/>
          <p14:tracePt t="128194" x="4102100" y="2508250"/>
          <p14:tracePt t="128211" x="4102100" y="2495550"/>
          <p14:tracePt t="128228" x="4102100" y="2476500"/>
          <p14:tracePt t="128244" x="4102100" y="2457450"/>
          <p14:tracePt t="128261" x="4102100" y="2438400"/>
          <p14:tracePt t="128278" x="4095750" y="2425700"/>
          <p14:tracePt t="128294" x="4089400" y="2425700"/>
          <p14:tracePt t="128311" x="4083050" y="2425700"/>
          <p14:tracePt t="128328" x="4076700" y="2425700"/>
          <p14:tracePt t="128344" x="4070350" y="2419350"/>
          <p14:tracePt t="128418" x="4064000" y="2419350"/>
          <p14:tracePt t="128428" x="4057650" y="2419350"/>
          <p14:tracePt t="128444" x="4051300" y="2419350"/>
          <p14:tracePt t="128464" x="4044950" y="2419350"/>
          <p14:tracePt t="128484" x="4038600" y="2419350"/>
          <p14:tracePt t="128554" x="4032250" y="2419350"/>
          <p14:tracePt t="128984" x="4032250" y="2425700"/>
          <p14:tracePt t="128988" x="4044950" y="2425700"/>
          <p14:tracePt t="128998" x="4083050" y="2425700"/>
          <p14:tracePt t="129011" x="4102100" y="2432050"/>
          <p14:tracePt t="129027" x="4121150" y="2432050"/>
          <p14:tracePt t="129044" x="4127500" y="2432050"/>
          <p14:tracePt t="129061" x="4133850" y="2432050"/>
          <p14:tracePt t="129077" x="4146550" y="2432050"/>
          <p14:tracePt t="129110" x="4165600" y="2444750"/>
          <p14:tracePt t="129127" x="4178300" y="2451100"/>
          <p14:tracePt t="129144" x="4184650" y="2451100"/>
          <p14:tracePt t="129160" x="4191000" y="2457450"/>
          <p14:tracePt t="129190" x="4197350" y="2457450"/>
          <p14:tracePt t="129256" x="4197350" y="2463800"/>
          <p14:tracePt t="129296" x="4203700" y="2470150"/>
          <p14:tracePt t="129306" x="4210050" y="2476500"/>
          <p14:tracePt t="129326" x="4216400" y="2489200"/>
          <p14:tracePt t="129336" x="4216400" y="2495550"/>
          <p14:tracePt t="129362" x="4216400" y="2501900"/>
          <p14:tracePt t="129376" x="4222750" y="2514600"/>
          <p14:tracePt t="129394" x="4229100" y="2520950"/>
          <p14:tracePt t="129410" x="4248150" y="2540000"/>
          <p14:tracePt t="129427" x="4279900" y="2565400"/>
          <p14:tracePt t="129444" x="4298950" y="2578100"/>
          <p14:tracePt t="129460" x="4324350" y="2590800"/>
          <p14:tracePt t="129478" x="4349750" y="2597150"/>
          <p14:tracePt t="129494" x="4356100" y="2597150"/>
          <p14:tracePt t="129510" x="4368800" y="2597150"/>
          <p14:tracePt t="129527" x="4381500" y="2597150"/>
          <p14:tracePt t="129544" x="4400550" y="2603500"/>
          <p14:tracePt t="129560" x="4425950" y="2603500"/>
          <p14:tracePt t="129577" x="4476750" y="2616200"/>
          <p14:tracePt t="129593" x="4521200" y="2616200"/>
          <p14:tracePt t="129610" x="4552950" y="2616200"/>
          <p14:tracePt t="129627" x="4578350" y="2616200"/>
          <p14:tracePt t="129644" x="4616450" y="2616200"/>
          <p14:tracePt t="129660" x="4629150" y="2616200"/>
          <p14:tracePt t="129677" x="4635500" y="2616200"/>
          <p14:tracePt t="129694" x="4648200" y="2616200"/>
          <p14:tracePt t="129710" x="4667250" y="2603500"/>
          <p14:tracePt t="129727" x="4673600" y="2584450"/>
          <p14:tracePt t="129743" x="4692650" y="2578100"/>
          <p14:tracePt t="129760" x="4699000" y="2565400"/>
          <p14:tracePt t="129777" x="4699000" y="2546350"/>
          <p14:tracePt t="129793" x="4705350" y="2533650"/>
          <p14:tracePt t="129810" x="4705350" y="2520950"/>
          <p14:tracePt t="129827" x="4705350" y="2501900"/>
          <p14:tracePt t="129843" x="4705350" y="2489200"/>
          <p14:tracePt t="129860" x="4692650" y="2476500"/>
          <p14:tracePt t="129877" x="4679950" y="2457450"/>
          <p14:tracePt t="129893" x="4673600" y="2451100"/>
          <p14:tracePt t="129896" x="4660900" y="2444750"/>
          <p14:tracePt t="129912" x="4648200" y="2438400"/>
          <p14:tracePt t="129927" x="4629150" y="2432050"/>
          <p14:tracePt t="129943" x="4603750" y="2406650"/>
          <p14:tracePt t="129960" x="4578350" y="2400300"/>
          <p14:tracePt t="129977" x="4552950" y="2400300"/>
          <p14:tracePt t="129993" x="4533900" y="2400300"/>
          <p14:tracePt t="130010" x="4508500" y="2400300"/>
          <p14:tracePt t="130027" x="4483100" y="2400300"/>
          <p14:tracePt t="130043" x="4464050" y="2400300"/>
          <p14:tracePt t="130060" x="4451350" y="2406650"/>
          <p14:tracePt t="130076" x="4425950" y="2419350"/>
          <p14:tracePt t="130093" x="4406900" y="2438400"/>
          <p14:tracePt t="130110" x="4381500" y="2463800"/>
          <p14:tracePt t="130127" x="4375150" y="2470150"/>
          <p14:tracePt t="130144" x="4368800" y="2476500"/>
          <p14:tracePt t="130178" x="4362450" y="2476500"/>
          <p14:tracePt t="130204" x="4362450" y="2482850"/>
          <p14:tracePt t="130219" x="4356100" y="2489200"/>
          <p14:tracePt t="130234" x="4343400" y="2495550"/>
          <p14:tracePt t="130245" x="4343400" y="2501900"/>
          <p14:tracePt t="130260" x="4337050" y="2508250"/>
          <p14:tracePt t="130276" x="4305300" y="2546350"/>
          <p14:tracePt t="130293" x="4267200" y="2578100"/>
          <p14:tracePt t="130310" x="4222750" y="2609850"/>
          <p14:tracePt t="130327" x="4203700" y="2616200"/>
          <p14:tracePt t="130343" x="4184650" y="2616200"/>
          <p14:tracePt t="130360" x="4165600" y="2622550"/>
          <p14:tracePt t="130378" x="4152900" y="2622550"/>
          <p14:tracePt t="130393" x="4152900" y="2628900"/>
          <p14:tracePt t="130420" x="4146550" y="2628900"/>
          <p14:tracePt t="130427" x="4140200" y="2628900"/>
          <p14:tracePt t="130443" x="4133850" y="2628900"/>
          <p14:tracePt t="130460" x="4127500" y="2628900"/>
          <p14:tracePt t="130476" x="4114800" y="2628900"/>
          <p14:tracePt t="130493" x="4108450" y="2628900"/>
          <p14:tracePt t="130510" x="4102100" y="2628900"/>
          <p14:tracePt t="130572" x="4102100" y="2635250"/>
          <p14:tracePt t="130586" x="4095750" y="2635250"/>
          <p14:tracePt t="130598" x="4089400" y="2635250"/>
          <p14:tracePt t="130603" x="4083050" y="2635250"/>
          <p14:tracePt t="130618" x="4076700" y="2635250"/>
          <p14:tracePt t="130628" x="4064000" y="2635250"/>
          <p14:tracePt t="130653" x="4057650" y="2635250"/>
          <p14:tracePt t="130662" x="4051300" y="2635250"/>
          <p14:tracePt t="130676" x="4044950" y="2635250"/>
          <p14:tracePt t="130693" x="4013200" y="2635250"/>
          <p14:tracePt t="130709" x="3987800" y="2635250"/>
          <p14:tracePt t="130726" x="3956050" y="2628900"/>
          <p14:tracePt t="130743" x="3949700" y="2628900"/>
          <p14:tracePt t="130759" x="3930650" y="2628900"/>
          <p14:tracePt t="130776" x="3917950" y="2622550"/>
          <p14:tracePt t="132333" x="3911600" y="2622550"/>
          <p14:tracePt t="132383" x="3905250" y="2622550"/>
          <p14:tracePt t="132429" x="3898900" y="2622550"/>
          <p14:tracePt t="132439" x="3892550" y="2622550"/>
          <p14:tracePt t="133099" x="3886200" y="2622550"/>
          <p14:tracePt t="133119" x="3879850" y="2622550"/>
          <p14:tracePt t="133135" x="3873500" y="2622550"/>
          <p14:tracePt t="133215" x="3867150" y="2622550"/>
          <p14:tracePt t="134935" x="3860800" y="2622550"/>
          <p14:tracePt t="135127" x="3860800" y="2616200"/>
          <p14:tracePt t="135163" x="3867150" y="2616200"/>
          <p14:tracePt t="135183" x="3879850" y="2616200"/>
          <p14:tracePt t="135193" x="3886200" y="2616200"/>
          <p14:tracePt t="135209" x="3905250" y="2616200"/>
          <p14:tracePt t="135223" x="3917950" y="2616200"/>
          <p14:tracePt t="135239" x="3924300" y="2616200"/>
          <p14:tracePt t="135249" x="3930650" y="2616200"/>
          <p14:tracePt t="135263" x="3949700" y="2616200"/>
          <p14:tracePt t="135273" x="3956050" y="2616200"/>
          <p14:tracePt t="135289" x="3962400" y="2616200"/>
          <p14:tracePt t="135306" x="3968750" y="2616200"/>
          <p14:tracePt t="135323" x="3981450" y="2616200"/>
          <p14:tracePt t="135339" x="3994150" y="2622550"/>
          <p14:tracePt t="135356" x="4000500" y="2622550"/>
          <p14:tracePt t="135373" x="4006850" y="2622550"/>
          <p14:tracePt t="135389" x="4038600" y="2635250"/>
          <p14:tracePt t="135406" x="4051300" y="2641600"/>
          <p14:tracePt t="135409" x="4070350" y="2641600"/>
          <p14:tracePt t="135423" x="4076700" y="2641600"/>
          <p14:tracePt t="135439" x="4102100" y="2647950"/>
          <p14:tracePt t="135456" x="4140200" y="2647950"/>
          <p14:tracePt t="135473" x="4159250" y="2654300"/>
          <p14:tracePt t="135489" x="4191000" y="2654300"/>
          <p14:tracePt t="135506" x="4235450" y="2654300"/>
          <p14:tracePt t="135523" x="4260850" y="2654300"/>
          <p14:tracePt t="135539" x="4273550" y="2654300"/>
          <p14:tracePt t="135556" x="4298950" y="2654300"/>
          <p14:tracePt t="135573" x="4330700" y="2660650"/>
          <p14:tracePt t="135589" x="4356100" y="2660650"/>
          <p14:tracePt t="135606" x="4362450" y="2660650"/>
          <p14:tracePt t="135623" x="4368800" y="2660650"/>
          <p14:tracePt t="135639" x="4381500" y="2660650"/>
          <p14:tracePt t="135656" x="4381500" y="2654300"/>
          <p14:tracePt t="135673" x="4381500" y="2647950"/>
          <p14:tracePt t="135689" x="4381500" y="2635250"/>
          <p14:tracePt t="135706" x="4381500" y="2622550"/>
          <p14:tracePt t="135722" x="4375150" y="2609850"/>
          <p14:tracePt t="135739" x="4349750" y="2603500"/>
          <p14:tracePt t="135756" x="4330700" y="2597150"/>
          <p14:tracePt t="135772" x="4305300" y="2590800"/>
          <p14:tracePt t="135789" x="4235450" y="2552700"/>
          <p14:tracePt t="135806" x="4210050" y="2540000"/>
          <p14:tracePt t="135822" x="4171950" y="2527300"/>
          <p14:tracePt t="135839" x="4108450" y="2508250"/>
          <p14:tracePt t="135856" x="4064000" y="2508250"/>
          <p14:tracePt t="135872" x="4006850" y="2508250"/>
          <p14:tracePt t="135889" x="3981450" y="2508250"/>
          <p14:tracePt t="135906" x="3949700" y="2508250"/>
          <p14:tracePt t="135909" x="3917950" y="2508250"/>
          <p14:tracePt t="135922" x="3898900" y="2508250"/>
          <p14:tracePt t="135939" x="3867150" y="2508250"/>
          <p14:tracePt t="135956" x="3835400" y="2508250"/>
          <p14:tracePt t="135972" x="3803650" y="2508250"/>
          <p14:tracePt t="135989" x="3778250" y="2508250"/>
          <p14:tracePt t="136006" x="3740150" y="2501900"/>
          <p14:tracePt t="136022" x="3689350" y="2501900"/>
          <p14:tracePt t="136039" x="3632200" y="2501900"/>
          <p14:tracePt t="136056" x="3556000" y="2501900"/>
          <p14:tracePt t="136072" x="3492500" y="2501900"/>
          <p14:tracePt t="136089" x="3460750" y="2501900"/>
          <p14:tracePt t="136106" x="3409950" y="2482850"/>
          <p14:tracePt t="136122" x="3352800" y="2476500"/>
          <p14:tracePt t="136139" x="3321050" y="2476500"/>
          <p14:tracePt t="136155" x="3295650" y="2476500"/>
          <p14:tracePt t="136172" x="3276600" y="2476500"/>
          <p14:tracePt t="136189" x="3251200" y="2476500"/>
          <p14:tracePt t="136205" x="3213100" y="2476500"/>
          <p14:tracePt t="136222" x="3187700" y="2470150"/>
          <p14:tracePt t="136239" x="3175000" y="2470150"/>
          <p14:tracePt t="136255" x="3162300" y="2470150"/>
          <p14:tracePt t="136272" x="3155950" y="2470150"/>
          <p14:tracePt t="136289" x="3149600" y="2470150"/>
          <p14:tracePt t="136333" x="3143250" y="2470150"/>
          <p14:tracePt t="136343" x="3136900" y="2476500"/>
          <p14:tracePt t="136353" x="3136900" y="2482850"/>
          <p14:tracePt t="136434" x="3136900" y="2489200"/>
          <p14:tracePt t="136443" x="3136900" y="2495550"/>
          <p14:tracePt t="136475" x="3143250" y="2501900"/>
          <p14:tracePt t="136489" x="3155950" y="2508250"/>
          <p14:tracePt t="136499" x="3155950" y="2514600"/>
          <p14:tracePt t="136505" x="3168650" y="2514600"/>
          <p14:tracePt t="136522" x="3194050" y="2527300"/>
          <p14:tracePt t="136538" x="3263900" y="2546350"/>
          <p14:tracePt t="136555" x="3295650" y="2552700"/>
          <p14:tracePt t="136572" x="3327400" y="2559050"/>
          <p14:tracePt t="136589" x="3378200" y="2559050"/>
          <p14:tracePt t="136605" x="3429000" y="2571750"/>
          <p14:tracePt t="136622" x="3454400" y="2571750"/>
          <p14:tracePt t="136639" x="3473450" y="2571750"/>
          <p14:tracePt t="136655" x="3498850" y="2571750"/>
          <p14:tracePt t="136672" x="3517900" y="2571750"/>
          <p14:tracePt t="136688" x="3556000" y="2571750"/>
          <p14:tracePt t="136705" x="3581400" y="2578100"/>
          <p14:tracePt t="136722" x="3619500" y="2578100"/>
          <p14:tracePt t="136738" x="3644900" y="2578100"/>
          <p14:tracePt t="136755" x="3663950" y="2578100"/>
          <p14:tracePt t="136772" x="3708400" y="2578100"/>
          <p14:tracePt t="136788" x="3740150" y="2590800"/>
          <p14:tracePt t="136805" x="3746500" y="2597150"/>
          <p14:tracePt t="136822" x="3759200" y="2597150"/>
          <p14:tracePt t="136838" x="3778250" y="2597150"/>
          <p14:tracePt t="136855" x="3790950" y="2597150"/>
          <p14:tracePt t="136872" x="3816350" y="2597150"/>
          <p14:tracePt t="136888" x="3860800" y="2597150"/>
          <p14:tracePt t="136905" x="3898900" y="2597150"/>
          <p14:tracePt t="136922" x="3917950" y="2597150"/>
          <p14:tracePt t="136993" x="3924300" y="2597150"/>
          <p14:tracePt t="137055" x="3930650" y="2597150"/>
          <p14:tracePt t="138103" x="3930650" y="2590800"/>
          <p14:tracePt t="138229" x="3930650" y="2584450"/>
          <p14:tracePt t="138249" x="3930650" y="2578100"/>
          <p14:tracePt t="138266" x="3930650" y="2571750"/>
          <p14:tracePt t="138275" x="3930650" y="2565400"/>
          <p14:tracePt t="138335" x="3924300" y="2559050"/>
          <p14:tracePt t="138365" x="3917950" y="2552700"/>
          <p14:tracePt t="138402" x="3917950" y="2546350"/>
          <p14:tracePt t="138437" x="3905250" y="2546350"/>
          <p14:tracePt t="138527" x="3898900" y="2540000"/>
          <p14:tracePt t="138541" x="3898900" y="2533650"/>
          <p14:tracePt t="141569" x="3898900" y="2546350"/>
          <p14:tracePt t="141579" x="3898900" y="2565400"/>
          <p14:tracePt t="141589" x="3898900" y="2590800"/>
          <p14:tracePt t="141601" x="3898900" y="2609850"/>
          <p14:tracePt t="141618" x="3898900" y="2673350"/>
          <p14:tracePt t="141634" x="3911600" y="2787650"/>
          <p14:tracePt t="141651" x="3930650" y="2927350"/>
          <p14:tracePt t="141668" x="3930650" y="3009900"/>
          <p14:tracePt t="141685" x="3937000" y="3187700"/>
          <p14:tracePt t="141702" x="3930650" y="3390900"/>
          <p14:tracePt t="141718" x="3924300" y="3530600"/>
          <p14:tracePt t="141735" x="3879850" y="3644900"/>
          <p14:tracePt t="141751" x="3848100" y="3765550"/>
          <p14:tracePt t="141768" x="3835400" y="3886200"/>
          <p14:tracePt t="141785" x="3816350" y="3987800"/>
          <p14:tracePt t="141802" x="3752850" y="4089400"/>
          <p14:tracePt t="141818" x="3708400" y="4127500"/>
          <p14:tracePt t="141834" x="3632200" y="4248150"/>
          <p14:tracePt t="141851" x="3568700" y="4267200"/>
          <p14:tracePt t="141868" x="3568700" y="4273550"/>
          <p14:tracePt t="141884" x="3543300" y="4279900"/>
          <p14:tracePt t="141901" x="3517900" y="4305300"/>
          <p14:tracePt t="141918" x="3505200" y="4324350"/>
          <p14:tracePt t="141934" x="3467100" y="4362450"/>
          <p14:tracePt t="141951" x="3422650" y="4381500"/>
          <p14:tracePt t="141968" x="3378200" y="4413250"/>
          <p14:tracePt t="141984" x="3359150" y="4425950"/>
          <p14:tracePt t="142001" x="3314700" y="4470400"/>
          <p14:tracePt t="142018" x="3263900" y="4502150"/>
          <p14:tracePt t="142035" x="3206750" y="4591050"/>
          <p14:tracePt t="142051" x="3130550" y="4692650"/>
          <p14:tracePt t="142068" x="3086100" y="4749800"/>
          <p14:tracePt t="142084" x="3022600" y="4838700"/>
          <p14:tracePt t="142101" x="2971800" y="4876800"/>
          <p14:tracePt t="142117" x="2933700" y="4914900"/>
          <p14:tracePt t="142134" x="2895600" y="4940300"/>
          <p14:tracePt t="142151" x="2882900" y="4946650"/>
          <p14:tracePt t="142167" x="2819400" y="4978400"/>
          <p14:tracePt t="142184" x="2705100" y="4997450"/>
          <p14:tracePt t="142201" x="2622550" y="5003800"/>
          <p14:tracePt t="142218" x="2559050" y="5016500"/>
          <p14:tracePt t="142235" x="2520950" y="5035550"/>
          <p14:tracePt t="142251" x="2393950" y="5099050"/>
          <p14:tracePt t="142268" x="2368550" y="5118100"/>
          <p14:tracePt t="142285" x="2330450" y="5156200"/>
          <p14:tracePt t="142301" x="2311400" y="5168900"/>
          <p14:tracePt t="142392" x="2317750" y="5168900"/>
          <p14:tracePt t="142395" x="2336800" y="5168900"/>
          <p14:tracePt t="142402" x="2349500" y="5168900"/>
          <p14:tracePt t="142417" x="2413000" y="5175250"/>
          <p14:tracePt t="142434" x="2470150" y="5181600"/>
          <p14:tracePt t="142435" x="2565400" y="5181600"/>
          <p14:tracePt t="142450" x="2584450" y="5187950"/>
          <p14:tracePt t="142467" x="2743200" y="5194300"/>
          <p14:tracePt t="142484" x="2851150" y="5194300"/>
          <p14:tracePt t="142501" x="2914650" y="5194300"/>
          <p14:tracePt t="142518" x="2971800" y="5175250"/>
          <p14:tracePt t="142534" x="3009900" y="5156200"/>
          <p14:tracePt t="142551" x="3022600" y="5149850"/>
          <p14:tracePt t="142568" x="3041650" y="5137150"/>
          <p14:tracePt t="142585" x="3048000" y="5130800"/>
          <p14:tracePt t="142654" x="3054350" y="5130800"/>
          <p14:tracePt t="142658" x="3060700" y="5130800"/>
          <p14:tracePt t="142668" x="3073400" y="5130800"/>
          <p14:tracePt t="142684" x="3143250" y="5130800"/>
          <p14:tracePt t="142701" x="3213100" y="5130800"/>
          <p14:tracePt t="142717" x="3270250" y="5130800"/>
          <p14:tracePt t="142734" x="3397250" y="5130800"/>
          <p14:tracePt t="142751" x="3416300" y="5118100"/>
          <p14:tracePt t="142767" x="3422650" y="5118100"/>
          <p14:tracePt t="142819" x="3429000" y="5118100"/>
          <p14:tracePt t="142829" x="3435350" y="5118100"/>
          <p14:tracePt t="142839" x="3441700" y="5118100"/>
          <p14:tracePt t="142851" x="3448050" y="5118100"/>
          <p14:tracePt t="142867" x="3486150" y="5118100"/>
          <p14:tracePt t="142884" x="3524250" y="5118100"/>
          <p14:tracePt t="142901" x="3568700" y="5118100"/>
          <p14:tracePt t="142917" x="3587750" y="5124450"/>
          <p14:tracePt t="142934" x="3644900" y="5137150"/>
          <p14:tracePt t="142937" x="3695700" y="5137150"/>
          <p14:tracePt t="142951" x="3702050" y="5137150"/>
          <p14:tracePt t="142967" x="3733800" y="5143500"/>
          <p14:tracePt t="143042" x="3740150" y="5156200"/>
          <p14:tracePt t="143052" x="3746500" y="5156200"/>
          <p14:tracePt t="143062" x="3752850" y="5156200"/>
          <p14:tracePt t="143072" x="3771900" y="5156200"/>
          <p14:tracePt t="143083" x="3784600" y="5156200"/>
          <p14:tracePt t="143100" x="3803650" y="5156200"/>
          <p14:tracePt t="143117" x="3810000" y="5156200"/>
          <p14:tracePt t="143151" x="3797300" y="5156200"/>
          <p14:tracePt t="143167" x="3740150" y="5162550"/>
          <p14:tracePt t="143183" x="3683000" y="5168900"/>
          <p14:tracePt t="143200" x="3644900" y="5168900"/>
          <p14:tracePt t="143217" x="3581400" y="5168900"/>
          <p14:tracePt t="143233" x="3498850" y="5168900"/>
          <p14:tracePt t="143250" x="3473450" y="5168900"/>
          <p14:tracePt t="143268" x="3441700" y="5168900"/>
          <p14:tracePt t="143284" x="3435350" y="5168900"/>
          <p14:tracePt t="143301" x="3422650" y="5168900"/>
          <p14:tracePt t="143317" x="3409950" y="5168900"/>
          <p14:tracePt t="143334" x="3384550" y="5168900"/>
          <p14:tracePt t="143350" x="3340100" y="5168900"/>
          <p14:tracePt t="143367" x="3282950" y="5168900"/>
          <p14:tracePt t="143384" x="3213100" y="5168900"/>
          <p14:tracePt t="143400" x="3194050" y="5168900"/>
          <p14:tracePt t="143417" x="3143250" y="5168900"/>
          <p14:tracePt t="143433" x="3130550" y="5168900"/>
          <p14:tracePt t="143512" x="3124200" y="5175250"/>
          <p14:tracePt t="143542" x="3136900" y="5175250"/>
          <p14:tracePt t="143546" x="3143250" y="5175250"/>
          <p14:tracePt t="143556" x="3155950" y="5175250"/>
          <p14:tracePt t="143567" x="3175000" y="5175250"/>
          <p14:tracePt t="143583" x="3206750" y="5175250"/>
          <p14:tracePt t="143600" x="3232150" y="5175250"/>
          <p14:tracePt t="143617" x="3251200" y="5168900"/>
          <p14:tracePt t="143633" x="3263900" y="5168900"/>
          <p14:tracePt t="143650" x="3276600" y="5156200"/>
          <p14:tracePt t="143667" x="3282950" y="5149850"/>
          <p14:tracePt t="143683" x="3289300" y="5149850"/>
          <p14:tracePt t="143794" x="3295650" y="5143500"/>
          <p14:tracePt t="143804" x="3302000" y="5137150"/>
          <p14:tracePt t="143824" x="3314700" y="5124450"/>
          <p14:tracePt t="143835" x="3321050" y="5124450"/>
          <p14:tracePt t="143838" x="3327400" y="5124450"/>
          <p14:tracePt t="143850" x="3346450" y="5111750"/>
          <p14:tracePt t="143866" x="3359150" y="5111750"/>
          <p14:tracePt t="143883" x="3365500" y="5111750"/>
          <p14:tracePt t="143985" x="3365500" y="5105400"/>
          <p14:tracePt t="144030" x="3378200" y="5073650"/>
          <p14:tracePt t="144040" x="3378200" y="5041900"/>
          <p14:tracePt t="144051" x="3384550" y="4959350"/>
          <p14:tracePt t="144066" x="3403600" y="4921250"/>
          <p14:tracePt t="144083" x="3416300" y="4908550"/>
          <p14:tracePt t="144100" x="3441700" y="4857750"/>
          <p14:tracePt t="144116" x="3454400" y="4819650"/>
          <p14:tracePt t="144133" x="3460750" y="4743450"/>
          <p14:tracePt t="144149" x="3467100" y="4679950"/>
          <p14:tracePt t="144166" x="3479800" y="4641850"/>
          <p14:tracePt t="144182" x="3492500" y="4603750"/>
          <p14:tracePt t="144199" x="3498850" y="4552950"/>
          <p14:tracePt t="144216" x="3530600" y="4432300"/>
          <p14:tracePt t="144233" x="3562350" y="4273550"/>
          <p14:tracePt t="144250" x="3575050" y="4197350"/>
          <p14:tracePt t="144266" x="3600450" y="4044950"/>
          <p14:tracePt t="144283" x="3657600" y="3892550"/>
          <p14:tracePt t="144300" x="3702050" y="3803650"/>
          <p14:tracePt t="144316" x="3721100" y="3746500"/>
          <p14:tracePt t="144333" x="3727450" y="3714750"/>
          <p14:tracePt t="144350" x="3746500" y="3575050"/>
          <p14:tracePt t="144366" x="3746500" y="3530600"/>
          <p14:tracePt t="144383" x="3746500" y="3492500"/>
          <p14:tracePt t="144400" x="3746500" y="3448050"/>
          <p14:tracePt t="144416" x="3759200" y="3390900"/>
          <p14:tracePt t="144433" x="3778250" y="3327400"/>
          <p14:tracePt t="144435" x="3778250" y="3314700"/>
          <p14:tracePt t="144449" x="3790950" y="3263900"/>
          <p14:tracePt t="144466" x="3803650" y="3206750"/>
          <p14:tracePt t="144482" x="3803650" y="3155950"/>
          <p14:tracePt t="144499" x="3816350" y="3073400"/>
          <p14:tracePt t="144516" x="3835400" y="3009900"/>
          <p14:tracePt t="144532" x="3835400" y="2978150"/>
          <p14:tracePt t="144549" x="3835400" y="2927350"/>
          <p14:tracePt t="144566" x="3835400" y="2876550"/>
          <p14:tracePt t="144582" x="3835400" y="2857500"/>
          <p14:tracePt t="144599" x="3835400" y="2844800"/>
          <p14:tracePt t="144616" x="3835400" y="2819400"/>
          <p14:tracePt t="144633" x="3835400" y="2794000"/>
          <p14:tracePt t="144649" x="3835400" y="2774950"/>
          <p14:tracePt t="144666" x="3835400" y="2768600"/>
          <p14:tracePt t="144683" x="3835400" y="2755900"/>
          <p14:tracePt t="144700" x="3835400" y="2743200"/>
          <p14:tracePt t="144716" x="3835400" y="2711450"/>
          <p14:tracePt t="144733" x="3835400" y="2698750"/>
          <p14:tracePt t="144749" x="3835400" y="2679700"/>
          <p14:tracePt t="144766" x="3835400" y="2667000"/>
          <p14:tracePt t="144857" x="3835400" y="2660650"/>
          <p14:tracePt t="144887" x="3835400" y="2654300"/>
          <p14:tracePt t="144897" x="3835400" y="2647950"/>
          <p14:tracePt t="144903" x="3835400" y="2641600"/>
          <p14:tracePt t="144916" x="3841750" y="2628900"/>
          <p14:tracePt t="144932" x="3848100" y="2622550"/>
          <p14:tracePt t="144949" x="3848100" y="2616200"/>
          <p14:tracePt t="144998" x="3848100" y="2609850"/>
          <p14:tracePt t="145030" x="3848100" y="2597150"/>
          <p14:tracePt t="145045" x="3848100" y="2590800"/>
          <p14:tracePt t="145190" x="3848100" y="2584450"/>
          <p14:tracePt t="145196" x="3848100" y="2578100"/>
          <p14:tracePt t="145215" x="3848100" y="2571750"/>
          <p14:tracePt t="147265" x="3860800" y="2571750"/>
          <p14:tracePt t="147279" x="3867150" y="2571750"/>
          <p14:tracePt t="147315" x="3886200" y="2578100"/>
          <p14:tracePt t="147331" x="3892550" y="2578100"/>
          <p14:tracePt t="147335" x="3898900" y="2584450"/>
          <p14:tracePt t="147348" x="3905250" y="2590800"/>
          <p14:tracePt t="147364" x="3911600" y="2597150"/>
          <p14:tracePt t="147381" x="3930650" y="2603500"/>
          <p14:tracePt t="147398" x="3937000" y="2603500"/>
          <p14:tracePt t="147414" x="3949700" y="2609850"/>
          <p14:tracePt t="147431" x="3968750" y="2609850"/>
          <p14:tracePt t="147471" x="3975100" y="2609850"/>
          <p14:tracePt t="147507" x="3981450" y="2609850"/>
          <p14:tracePt t="147577" x="3987800" y="2609850"/>
          <p14:tracePt t="147637" x="3994150" y="2609850"/>
          <p14:tracePt t="147663" x="4000500" y="2609850"/>
          <p14:tracePt t="147683" x="4006850" y="2609850"/>
          <p14:tracePt t="147693" x="4013200" y="2597150"/>
          <p14:tracePt t="147709" x="4013200" y="2590800"/>
          <p14:tracePt t="147739" x="4013200" y="2584450"/>
          <p14:tracePt t="147749" x="4019550" y="2578100"/>
          <p14:tracePt t="147753" x="4025900" y="2578100"/>
          <p14:tracePt t="147775" x="4025900" y="2565400"/>
          <p14:tracePt t="147785" x="4025900" y="2552700"/>
          <p14:tracePt t="147797" x="4032250" y="2552700"/>
          <p14:tracePt t="147816" x="4032250" y="2540000"/>
          <p14:tracePt t="147835" x="4032250" y="2527300"/>
          <p14:tracePt t="147849" x="4032250" y="2520950"/>
          <p14:tracePt t="147864" x="4032250" y="2508250"/>
          <p14:tracePt t="147880" x="4019550" y="2501900"/>
          <p14:tracePt t="147897" x="4000500" y="2463800"/>
          <p14:tracePt t="147914" x="3994150" y="2457450"/>
          <p14:tracePt t="147930" x="3981450" y="2451100"/>
          <p14:tracePt t="147947" x="3975100" y="2444750"/>
          <p14:tracePt t="147964" x="3968750" y="2438400"/>
          <p14:tracePt t="148021" x="3962400" y="2438400"/>
          <p14:tracePt t="148031" x="3956050" y="2438400"/>
          <p14:tracePt t="148037" x="3949700" y="2438400"/>
          <p14:tracePt t="148047" x="3949700" y="2444750"/>
          <p14:tracePt t="148064" x="3937000" y="2463800"/>
          <p14:tracePt t="148080" x="3930650" y="2476500"/>
          <p14:tracePt t="148097" x="3924300" y="2489200"/>
          <p14:tracePt t="148114" x="3924300" y="2501900"/>
          <p14:tracePt t="148130" x="3924300" y="2508250"/>
          <p14:tracePt t="148147" x="3924300" y="2514600"/>
          <p14:tracePt t="148164" x="3924300" y="2527300"/>
          <p14:tracePt t="148180" x="3924300" y="2533650"/>
          <p14:tracePt t="148197" x="3943350" y="2559050"/>
          <p14:tracePt t="148213" x="3962400" y="2571750"/>
          <p14:tracePt t="148230" x="3994150" y="2603500"/>
          <p14:tracePt t="148246" x="4013200" y="2616200"/>
          <p14:tracePt t="148263" x="4038600" y="2635250"/>
          <p14:tracePt t="148280" x="4083050" y="2660650"/>
          <p14:tracePt t="148296" x="4089400" y="2660650"/>
          <p14:tracePt t="148314" x="4108450" y="2667000"/>
          <p14:tracePt t="148330" x="4121150" y="2673350"/>
          <p14:tracePt t="148347" x="4146550" y="2673350"/>
          <p14:tracePt t="148363" x="4152900" y="2673350"/>
          <p14:tracePt t="148380" x="4165600" y="2673350"/>
          <p14:tracePt t="148397" x="4171950" y="2673350"/>
          <p14:tracePt t="148413" x="4178300" y="2673350"/>
          <p14:tracePt t="148430" x="4184650" y="2660650"/>
          <p14:tracePt t="148447" x="4184650" y="2654300"/>
          <p14:tracePt t="148463" x="4184650" y="2622550"/>
          <p14:tracePt t="148480" x="4184650" y="2603500"/>
          <p14:tracePt t="148497" x="4171950" y="2584450"/>
          <p14:tracePt t="148513" x="4165600" y="2559050"/>
          <p14:tracePt t="148531" x="4159250" y="2559050"/>
          <p14:tracePt t="148547" x="4152900" y="2559050"/>
          <p14:tracePt t="148563" x="4140200" y="2546350"/>
          <p14:tracePt t="148597" x="4121150" y="2546350"/>
          <p14:tracePt t="148613" x="4114800" y="2540000"/>
          <p14:tracePt t="148630" x="4102100" y="2533650"/>
          <p14:tracePt t="148647" x="4083050" y="2520950"/>
          <p14:tracePt t="148682" x="4070350" y="2514600"/>
          <p14:tracePt t="148713" x="4057650" y="2514600"/>
          <p14:tracePt t="148747" x="4051300" y="2514600"/>
          <p14:tracePt t="148783" x="4044950" y="2514600"/>
          <p14:tracePt t="148823" x="4038600" y="2514600"/>
          <p14:tracePt t="148863" x="4019550" y="2520950"/>
          <p14:tracePt t="148879" x="4019550" y="2527300"/>
          <p14:tracePt t="148883" x="4013200" y="2533650"/>
          <p14:tracePt t="148899" x="4013200" y="2546350"/>
          <p14:tracePt t="148913" x="4013200" y="2559050"/>
          <p14:tracePt t="148930" x="4013200" y="2578100"/>
          <p14:tracePt t="148946" x="4013200" y="2584450"/>
          <p14:tracePt t="148963" x="4013200" y="2590800"/>
          <p14:tracePt t="148979" x="4013200" y="2603500"/>
          <p14:tracePt t="149005" x="4013200" y="2609850"/>
          <p14:tracePt t="149081" x="4019550" y="2609850"/>
          <p14:tracePt t="149085" x="4025900" y="2609850"/>
          <p14:tracePt t="149096" x="4032250" y="2609850"/>
          <p14:tracePt t="149113" x="4044950" y="2609850"/>
          <p14:tracePt t="149141" x="4051300" y="2609850"/>
          <p14:tracePt t="149157" x="4064000" y="2609850"/>
          <p14:tracePt t="149167" x="4070350" y="2609850"/>
          <p14:tracePt t="149180" x="4070350" y="2603500"/>
          <p14:tracePt t="149196" x="4070350" y="2584450"/>
          <p14:tracePt t="149213" x="4070350" y="2552700"/>
          <p14:tracePt t="149229" x="4070350" y="2540000"/>
          <p14:tracePt t="149246" x="4070350" y="2533650"/>
          <p14:tracePt t="149263" x="4070350" y="2527300"/>
          <p14:tracePt t="149296" x="4070350" y="2514600"/>
          <p14:tracePt t="149313" x="4044950" y="2501900"/>
          <p14:tracePt t="149329" x="4032250" y="2495550"/>
          <p14:tracePt t="149346" x="4013200" y="2489200"/>
          <p14:tracePt t="149363" x="3943350" y="2451100"/>
          <p14:tracePt t="149379" x="3930650" y="2451100"/>
          <p14:tracePt t="149396" x="3924300" y="2451100"/>
          <p14:tracePt t="149469" x="3911600" y="2451100"/>
          <p14:tracePt t="149509" x="3911600" y="2463800"/>
          <p14:tracePt t="149515" x="3905250" y="2470150"/>
          <p14:tracePt t="149529" x="3905250" y="2482850"/>
          <p14:tracePt t="149546" x="3905250" y="2489200"/>
          <p14:tracePt t="149563" x="3905250" y="2520950"/>
          <p14:tracePt t="149579" x="3905250" y="2565400"/>
          <p14:tracePt t="149613" x="3905250" y="2571750"/>
          <p14:tracePt t="149631" x="3905250" y="2578100"/>
          <p14:tracePt t="150367" x="3911600" y="2584450"/>
          <p14:tracePt t="150378" x="3917950" y="2584450"/>
          <p14:tracePt t="150387" x="3924300" y="2584450"/>
          <p14:tracePt t="150395" x="3930650" y="2584450"/>
          <p14:tracePt t="150412" x="3937000" y="2584450"/>
          <p14:tracePt t="150429" x="3962400" y="2597150"/>
          <p14:tracePt t="150445" x="3968750" y="2597150"/>
          <p14:tracePt t="150463" x="3981450" y="2603500"/>
          <p14:tracePt t="150479" x="3987800" y="2603500"/>
          <p14:tracePt t="150495" x="4000500" y="2609850"/>
          <p14:tracePt t="150529" x="4006850" y="2609850"/>
          <p14:tracePt t="150545" x="4013200" y="2616200"/>
          <p14:tracePt t="150562" x="4032250" y="2622550"/>
          <p14:tracePt t="150579" x="4038600" y="2622550"/>
          <p14:tracePt t="150596" x="4051300" y="2628900"/>
          <p14:tracePt t="151517" x="4044950" y="2628900"/>
          <p14:tracePt t="151528" x="4038600" y="2641600"/>
          <p14:tracePt t="151899" x="4038600" y="2635250"/>
          <p14:tracePt t="151909" x="4032250" y="2622550"/>
          <p14:tracePt t="151915" x="4025900" y="2616200"/>
          <p14:tracePt t="151935" x="4019550" y="2584450"/>
          <p14:tracePt t="151955" x="4013200" y="2571750"/>
          <p14:tracePt t="152052" x="4013200" y="2565400"/>
          <p14:tracePt t="152057" x="4013200" y="2552700"/>
          <p14:tracePt t="152077" x="4006850" y="2540000"/>
          <p14:tracePt t="152087" x="4006850" y="2533650"/>
          <p14:tracePt t="152097" x="4006850" y="2527300"/>
          <p14:tracePt t="152113" x="4006850" y="2520950"/>
          <p14:tracePt t="152127" x="4000500" y="2514600"/>
          <p14:tracePt t="152144" x="3994150" y="2508250"/>
          <p14:tracePt t="152177" x="3987800" y="2501900"/>
          <p14:tracePt t="152208" x="3981450" y="2501900"/>
          <p14:tracePt t="152217" x="3968750" y="2501900"/>
          <p14:tracePt t="152237" x="3962400" y="2501900"/>
          <p14:tracePt t="152258" x="3956050" y="2501900"/>
          <p14:tracePt t="152269" x="3949700" y="2501900"/>
          <p14:tracePt t="152279" x="3949700" y="2508250"/>
          <p14:tracePt t="152294" x="3943350" y="2527300"/>
          <p14:tracePt t="152311" x="3937000" y="2546350"/>
          <p14:tracePt t="152327" x="3930650" y="2565400"/>
          <p14:tracePt t="152344" x="3930650" y="2578100"/>
          <p14:tracePt t="152360" x="3930650" y="2590800"/>
          <p14:tracePt t="152377" x="3930650" y="2597150"/>
          <p14:tracePt t="152394" x="3930650" y="2616200"/>
          <p14:tracePt t="152411" x="3937000" y="2628900"/>
          <p14:tracePt t="152427" x="3956050" y="2647950"/>
          <p14:tracePt t="152444" x="3968750" y="2660650"/>
          <p14:tracePt t="152461" x="3975100" y="2667000"/>
          <p14:tracePt t="152477" x="3987800" y="2673350"/>
          <p14:tracePt t="152494" x="4000500" y="2679700"/>
          <p14:tracePt t="152521" x="4006850" y="2679700"/>
          <p14:tracePt t="152542" x="4019550" y="2679700"/>
          <p14:tracePt t="152575" x="4038600" y="2679700"/>
          <p14:tracePt t="152595" x="4044950" y="2673350"/>
          <p14:tracePt t="152601" x="4051300" y="2673350"/>
          <p14:tracePt t="152617" x="4051300" y="2667000"/>
          <p14:tracePt t="152627" x="4057650" y="2654300"/>
          <p14:tracePt t="152644" x="4057650" y="2635250"/>
          <p14:tracePt t="152677" x="4057650" y="2597150"/>
          <p14:tracePt t="152694" x="4057650" y="2571750"/>
          <p14:tracePt t="152710" x="4057650" y="2540000"/>
          <p14:tracePt t="152727" x="4057650" y="2527300"/>
          <p14:tracePt t="152794" x="4057650" y="2520950"/>
          <p14:tracePt t="152818" x="4057650" y="2514600"/>
          <p14:tracePt t="154001" x="4051300" y="2514600"/>
          <p14:tracePt t="155846" x="4044950" y="2514600"/>
          <p14:tracePt t="155850" x="4038600" y="2508250"/>
          <p14:tracePt t="155866" x="4032250" y="2501900"/>
          <p14:tracePt t="156546" x="4025900" y="2501900"/>
          <p14:tracePt t="156562" x="4006850" y="2495550"/>
          <p14:tracePt t="156572" x="4000500" y="2489200"/>
          <p14:tracePt t="156582" x="3994150" y="2489200"/>
          <p14:tracePt t="156593" x="3981450" y="2482850"/>
          <p14:tracePt t="156608" x="3968750" y="2476500"/>
          <p14:tracePt t="156624" x="3956050" y="2470150"/>
          <p14:tracePt t="156668" x="3949700" y="2470150"/>
          <p14:tracePt t="156678" x="3937000" y="2470150"/>
          <p14:tracePt t="156698" x="3924300" y="2470150"/>
          <p14:tracePt t="156708" x="3917950" y="2470150"/>
          <p14:tracePt t="156724" x="3905250" y="2476500"/>
          <p14:tracePt t="156741" x="3892550" y="2489200"/>
          <p14:tracePt t="156757" x="3886200" y="2508250"/>
          <p14:tracePt t="156774" x="3886200" y="2520950"/>
          <p14:tracePt t="156791" x="3886200" y="2540000"/>
          <p14:tracePt t="156807" x="3886200" y="2571750"/>
          <p14:tracePt t="156824" x="3898900" y="2609850"/>
          <p14:tracePt t="156841" x="3911600" y="2635250"/>
          <p14:tracePt t="156857" x="3924300" y="2660650"/>
          <p14:tracePt t="156910" x="3930650" y="2667000"/>
          <p14:tracePt t="156914" x="3937000" y="2667000"/>
          <p14:tracePt t="156924" x="3937000" y="2673350"/>
          <p14:tracePt t="156941" x="3943350" y="2673350"/>
          <p14:tracePt t="156957" x="3956050" y="2673350"/>
          <p14:tracePt t="156974" x="3975100" y="2673350"/>
          <p14:tracePt t="156991" x="3981450" y="2673350"/>
          <p14:tracePt t="157007" x="3994150" y="2673350"/>
          <p14:tracePt t="157041" x="4000500" y="2673350"/>
          <p14:tracePt t="157057" x="4013200" y="2679700"/>
          <p14:tracePt t="157076" x="4019550" y="2679700"/>
          <p14:tracePt t="157091" x="4025900" y="2679700"/>
          <p14:tracePt t="157107" x="4038600" y="2679700"/>
          <p14:tracePt t="157124" x="4044950" y="2673350"/>
          <p14:tracePt t="157141" x="4051300" y="2660650"/>
          <p14:tracePt t="157157" x="4064000" y="2647950"/>
          <p14:tracePt t="157191" x="4064000" y="2641600"/>
          <p14:tracePt t="157218" x="4064000" y="2635250"/>
          <p14:tracePt t="157232" x="4064000" y="2628900"/>
          <p14:tracePt t="157240" x="4064000" y="2616200"/>
          <p14:tracePt t="157257" x="4064000" y="2609850"/>
          <p14:tracePt t="157274" x="4064000" y="2597150"/>
          <p14:tracePt t="157290" x="4064000" y="2584450"/>
          <p14:tracePt t="157307" x="4057650" y="2565400"/>
          <p14:tracePt t="157324" x="4038600" y="2546350"/>
          <p14:tracePt t="157357" x="4038600" y="2540000"/>
          <p14:tracePt t="157444" x="4038600" y="2527300"/>
          <p14:tracePt t="157448" x="4038600" y="2520950"/>
          <p14:tracePt t="157460" x="4032250" y="2520950"/>
          <p14:tracePt t="157504" x="4025900" y="2520950"/>
          <p14:tracePt t="157521" x="4013200" y="2520950"/>
          <p14:tracePt t="157530" x="4000500" y="2520950"/>
          <p14:tracePt t="157544" x="3987800" y="2520950"/>
          <p14:tracePt t="157557" x="3981450" y="2520950"/>
          <p14:tracePt t="157573" x="3975100" y="2520950"/>
          <p14:tracePt t="157590" x="3956050" y="2527300"/>
          <p14:tracePt t="157607" x="3943350" y="2546350"/>
          <p14:tracePt t="157623" x="3930650" y="2552700"/>
          <p14:tracePt t="157640" x="3917950" y="2571750"/>
          <p14:tracePt t="157673" x="3917950" y="2578100"/>
          <p14:tracePt t="157692" x="3917950" y="2584450"/>
          <p14:tracePt t="157707" x="3917950" y="2590800"/>
          <p14:tracePt t="157723" x="3917950" y="2597150"/>
          <p14:tracePt t="157740" x="3917950" y="2603500"/>
          <p14:tracePt t="157792" x="3924300" y="2609850"/>
          <p14:tracePt t="157812" x="3956050" y="2616200"/>
          <p14:tracePt t="157822" x="3975100" y="2628900"/>
          <p14:tracePt t="157838" x="3987800" y="2635250"/>
          <p14:tracePt t="157842" x="4006850" y="2641600"/>
          <p14:tracePt t="157857" x="4013200" y="2647950"/>
          <p14:tracePt t="157873" x="4038600" y="2647950"/>
          <p14:tracePt t="157890" x="4044950" y="2647950"/>
          <p14:tracePt t="157907" x="4051300" y="2647950"/>
          <p14:tracePt t="157924" x="4064000" y="2647950"/>
          <p14:tracePt t="157968" x="4076700" y="2647950"/>
          <p14:tracePt t="157984" x="4089400" y="2641600"/>
          <p14:tracePt t="157998" x="4089400" y="2635250"/>
          <p14:tracePt t="158006" x="4089400" y="2622550"/>
          <p14:tracePt t="158023" x="4095750" y="2609850"/>
          <p14:tracePt t="158040" x="4095750" y="2603500"/>
          <p14:tracePt t="158057" x="4095750" y="2597150"/>
          <p14:tracePt t="158073" x="4095750" y="2590800"/>
          <p14:tracePt t="158090" x="4095750" y="2578100"/>
          <p14:tracePt t="158107" x="4095750" y="2571750"/>
          <p14:tracePt t="158124" x="4095750" y="2565400"/>
          <p14:tracePt t="158140" x="4095750" y="2559050"/>
          <p14:tracePt t="158156" x="4095750" y="2546350"/>
          <p14:tracePt t="158173" x="4095750" y="2527300"/>
          <p14:tracePt t="158190" x="4083050" y="2501900"/>
          <p14:tracePt t="158207" x="4064000" y="2476500"/>
          <p14:tracePt t="158223" x="4064000" y="2470150"/>
          <p14:tracePt t="158240" x="4051300" y="2463800"/>
          <p14:tracePt t="158256" x="4044950" y="2463800"/>
          <p14:tracePt t="158273" x="4038600" y="2463800"/>
          <p14:tracePt t="158290" x="4025900" y="2463800"/>
          <p14:tracePt t="158306" x="4013200" y="2463800"/>
          <p14:tracePt t="158323" x="3994150" y="2463800"/>
          <p14:tracePt t="158340" x="3987800" y="2463800"/>
          <p14:tracePt t="158356" x="3975100" y="2463800"/>
          <p14:tracePt t="158373" x="3968750" y="2470150"/>
          <p14:tracePt t="158390" x="3956050" y="2482850"/>
          <p14:tracePt t="158406" x="3956050" y="2495550"/>
          <p14:tracePt t="158423" x="3949700" y="2508250"/>
          <p14:tracePt t="158440" x="3943350" y="2527300"/>
          <p14:tracePt t="158456" x="3943350" y="2546350"/>
          <p14:tracePt t="158473" x="3943350" y="2597150"/>
          <p14:tracePt t="158490" x="3943350" y="2616200"/>
          <p14:tracePt t="158506" x="3949700" y="2635250"/>
          <p14:tracePt t="158523" x="3949700" y="2641600"/>
          <p14:tracePt t="158539" x="3968750" y="2660650"/>
          <p14:tracePt t="158556" x="3968750" y="2673350"/>
          <p14:tracePt t="158594" x="3975100" y="2673350"/>
          <p14:tracePt t="158606" x="3975100" y="2679700"/>
          <p14:tracePt t="158623" x="3987800" y="2686050"/>
          <p14:tracePt t="158639" x="4006850" y="2692400"/>
          <p14:tracePt t="158656" x="4025900" y="2698750"/>
          <p14:tracePt t="158690" x="4032250" y="2698750"/>
          <p14:tracePt t="158706" x="4051300" y="2692400"/>
          <p14:tracePt t="158723" x="4064000" y="2686050"/>
          <p14:tracePt t="158740" x="4064000" y="2673350"/>
          <p14:tracePt t="158756" x="4070350" y="2667000"/>
          <p14:tracePt t="159049" x="4057650" y="2667000"/>
          <p14:tracePt t="159053" x="4051300" y="2673350"/>
          <p14:tracePt t="159068" x="4044950" y="2673350"/>
          <p14:tracePt t="159079" x="4038600" y="2673350"/>
          <p14:tracePt t="159089" x="4025900" y="2673350"/>
          <p14:tracePt t="159106" x="3981450" y="2673350"/>
          <p14:tracePt t="159122" x="3898900" y="2673350"/>
          <p14:tracePt t="159139" x="3784600" y="2654300"/>
          <p14:tracePt t="159156" x="3695700" y="2635250"/>
          <p14:tracePt t="159172" x="3587750" y="2603500"/>
          <p14:tracePt t="159190" x="3543300" y="2584450"/>
          <p14:tracePt t="159206" x="3511550" y="2565400"/>
          <p14:tracePt t="159222" x="3492500" y="2540000"/>
          <p14:tracePt t="159240" x="3448050" y="2508250"/>
          <p14:tracePt t="159256" x="3397250" y="2476500"/>
          <p14:tracePt t="159272" x="3359150" y="2463800"/>
          <p14:tracePt t="159289" x="3321050" y="2438400"/>
          <p14:tracePt t="159306" x="3263900" y="2406650"/>
          <p14:tracePt t="159322" x="3206750" y="2349500"/>
          <p14:tracePt t="159339" x="3181350" y="2311400"/>
          <p14:tracePt t="159356" x="3168650" y="2305050"/>
          <p14:tracePt t="159373" x="3149600" y="2292350"/>
          <p14:tracePt t="159389" x="3143250" y="2266950"/>
          <p14:tracePt t="159405" x="3136900" y="2247900"/>
          <p14:tracePt t="159422" x="3117850" y="2209800"/>
          <p14:tracePt t="159439" x="3092450" y="2159000"/>
          <p14:tracePt t="159456" x="3060700" y="2082800"/>
          <p14:tracePt t="159472" x="3022600" y="2025650"/>
          <p14:tracePt t="159489" x="2997200" y="1974850"/>
          <p14:tracePt t="159492" x="2984500" y="1962150"/>
          <p14:tracePt t="159506" x="2978150" y="1930400"/>
          <p14:tracePt t="159522" x="2940050" y="1879600"/>
          <p14:tracePt t="159539" x="2927350" y="1841500"/>
          <p14:tracePt t="159555" x="2927350" y="1835150"/>
          <p14:tracePt t="159572" x="2921000" y="1816100"/>
          <p14:tracePt t="159606" x="2914650" y="1816100"/>
          <p14:tracePt t="159622" x="2914650" y="1784350"/>
          <p14:tracePt t="159639" x="2914650" y="1739900"/>
          <p14:tracePt t="159655" x="2908300" y="1657350"/>
          <p14:tracePt t="159672" x="2889250" y="1606550"/>
          <p14:tracePt t="159688" x="2876550" y="1581150"/>
          <p14:tracePt t="159705" x="2857500" y="1536700"/>
          <p14:tracePt t="159722" x="2844800" y="1517650"/>
          <p14:tracePt t="159739" x="2825750" y="1473200"/>
          <p14:tracePt t="159755" x="2813050" y="1447800"/>
          <p14:tracePt t="159772" x="2800350" y="1409700"/>
          <p14:tracePt t="159789" x="2781300" y="1384300"/>
          <p14:tracePt t="159805" x="2774950" y="1371600"/>
          <p14:tracePt t="159844" x="2774950" y="1365250"/>
          <p14:tracePt t="159865" x="2774950" y="1358900"/>
          <p14:tracePt t="159910" x="2774950" y="1352550"/>
          <p14:tracePt t="159926" x="2774950" y="1346200"/>
          <p14:tracePt t="159951" x="2781300" y="1346200"/>
          <p14:tracePt t="159961" x="2787650" y="1346200"/>
          <p14:tracePt t="159967" x="2794000" y="1346200"/>
          <p14:tracePt t="159980" x="2806700" y="1352550"/>
          <p14:tracePt t="159992" x="2819400" y="1352550"/>
          <p14:tracePt t="160006" x="2825750" y="1352550"/>
          <p14:tracePt t="160008" x="2844800" y="1365250"/>
          <p14:tracePt t="160022" x="2863850" y="1365250"/>
          <p14:tracePt t="160038" x="2876550" y="1365250"/>
          <p14:tracePt t="160055" x="2889250" y="1365250"/>
          <p14:tracePt t="160072" x="2901950" y="1365250"/>
          <p14:tracePt t="160088" x="2914650" y="1365250"/>
          <p14:tracePt t="160105" x="2927350" y="1365250"/>
          <p14:tracePt t="160122" x="2940050" y="1365250"/>
          <p14:tracePt t="160138" x="2946400" y="1365250"/>
          <p14:tracePt t="160155" x="2952750" y="1352550"/>
          <p14:tracePt t="160172" x="2959100" y="1346200"/>
          <p14:tracePt t="160188" x="2965450" y="1346200"/>
          <p14:tracePt t="160205" x="2971800" y="1346200"/>
          <p14:tracePt t="160222" x="2984500" y="1346200"/>
          <p14:tracePt t="160238" x="3003550" y="1339850"/>
          <p14:tracePt t="160255" x="3009900" y="1333500"/>
          <p14:tracePt t="160272" x="3016250" y="1327150"/>
          <p14:tracePt t="160288" x="3035300" y="1320800"/>
          <p14:tracePt t="160305" x="3054350" y="1301750"/>
          <p14:tracePt t="160508" x="3054350" y="1308100"/>
          <p14:tracePt t="160517" x="3041650" y="1320800"/>
          <p14:tracePt t="160527" x="3035300" y="1320800"/>
          <p14:tracePt t="160538" x="3028950" y="1327150"/>
          <p14:tracePt t="160555" x="3003550" y="1339850"/>
          <p14:tracePt t="160572" x="2965450" y="1358900"/>
          <p14:tracePt t="160588" x="2914650" y="1377950"/>
          <p14:tracePt t="160605" x="2895600" y="1377950"/>
          <p14:tracePt t="160622" x="2889250" y="1377950"/>
          <p14:tracePt t="160638" x="2876550" y="1377950"/>
          <p14:tracePt t="160655" x="2870200" y="1377950"/>
          <p14:tracePt t="160671" x="2863850" y="1377950"/>
          <p14:tracePt t="160693" x="2857500" y="1377950"/>
          <p14:tracePt t="160809" x="2870200" y="1403350"/>
          <p14:tracePt t="160815" x="2870200" y="1409700"/>
          <p14:tracePt t="160825" x="2882900" y="1428750"/>
          <p14:tracePt t="160838" x="2895600" y="1441450"/>
          <p14:tracePt t="160854" x="2921000" y="1466850"/>
          <p14:tracePt t="160871" x="2933700" y="1466850"/>
          <p14:tracePt t="160888" x="2946400" y="1479550"/>
          <p14:tracePt t="160904" x="2965450" y="1485900"/>
          <p14:tracePt t="160921" x="2978150" y="1485900"/>
          <p14:tracePt t="160938" x="2990850" y="1485900"/>
          <p14:tracePt t="160995" x="2997200" y="1485900"/>
          <p14:tracePt t="161011" x="2997200" y="1498600"/>
          <p14:tracePt t="161015" x="2997200" y="1511300"/>
          <p14:tracePt t="161027" x="2997200" y="1530350"/>
          <p14:tracePt t="161038" x="2997200" y="1587500"/>
          <p14:tracePt t="161054" x="2997200" y="1663700"/>
          <p14:tracePt t="161071" x="3022600" y="1841500"/>
          <p14:tracePt t="161455" x="3028950" y="1860550"/>
          <p14:tracePt t="161459" x="3035300" y="1873250"/>
          <p14:tracePt t="161471" x="3067050" y="1949450"/>
          <p14:tracePt t="161487" x="3181350" y="2171700"/>
          <p14:tracePt t="161504" x="3346450" y="2387600"/>
          <p14:tracePt t="161521" x="3492500" y="2546350"/>
          <p14:tracePt t="161537" x="3562350" y="2667000"/>
          <p14:tracePt t="161554" x="3714750" y="2882900"/>
          <p14:tracePt t="161571" x="3835400" y="3105150"/>
          <p14:tracePt t="161587" x="3892550" y="3295650"/>
          <p14:tracePt t="161604" x="3949700" y="3467100"/>
          <p14:tracePt t="161621" x="3956050" y="3727450"/>
          <p14:tracePt t="161637" x="3956050" y="3911600"/>
          <p14:tracePt t="161654" x="3956050" y="4006850"/>
          <p14:tracePt t="161671" x="3956050" y="4171950"/>
          <p14:tracePt t="161687" x="3968750" y="4254500"/>
          <p14:tracePt t="161704" x="3981450" y="4375150"/>
          <p14:tracePt t="161720" x="4006850" y="4489450"/>
          <p14:tracePt t="161737" x="4019550" y="4552950"/>
          <p14:tracePt t="161754" x="4057650" y="4667250"/>
          <p14:tracePt t="161770" x="4070350" y="4743450"/>
          <p14:tracePt t="161787" x="4070350" y="4838700"/>
          <p14:tracePt t="161804" x="4070350" y="4921250"/>
          <p14:tracePt t="161821" x="4070350" y="4997450"/>
          <p14:tracePt t="161837" x="4070350" y="5099050"/>
          <p14:tracePt t="161854" x="4044950" y="5238750"/>
          <p14:tracePt t="161870" x="4038600" y="5346700"/>
          <p14:tracePt t="161887" x="4019550" y="5467350"/>
          <p14:tracePt t="161904" x="4019550" y="5581650"/>
          <p14:tracePt t="161921" x="4019550" y="5626100"/>
          <p14:tracePt t="161937" x="4019550" y="5651500"/>
          <p14:tracePt t="161954" x="4025900" y="5695950"/>
          <p14:tracePt t="161970" x="4038600" y="5715000"/>
          <p14:tracePt t="161987" x="4044950" y="5727700"/>
          <p14:tracePt t="162004" x="4051300" y="5746750"/>
          <p14:tracePt t="162020" x="4057650" y="5759450"/>
          <p14:tracePt t="162037" x="4076700" y="5784850"/>
          <p14:tracePt t="162054" x="4076700" y="5797550"/>
          <p14:tracePt t="162070" x="4089400" y="5810250"/>
          <p14:tracePt t="162087" x="4108450" y="5842000"/>
          <p14:tracePt t="162104" x="4127500" y="5880100"/>
          <p14:tracePt t="162120" x="4133850" y="5886450"/>
          <p14:tracePt t="162137" x="4146550" y="5899150"/>
          <p14:tracePt t="162154" x="4159250" y="5905500"/>
          <p14:tracePt t="162170" x="4178300" y="5911850"/>
          <p14:tracePt t="162187" x="4203700" y="5930900"/>
          <p14:tracePt t="162204" x="4241800" y="5949950"/>
          <p14:tracePt t="162220" x="4286250" y="5949950"/>
          <p14:tracePt t="162237" x="4368800" y="5956300"/>
          <p14:tracePt t="162254" x="4387850" y="5956300"/>
          <p14:tracePt t="162270" x="4419600" y="5962650"/>
          <p14:tracePt t="162287" x="4445000" y="5962650"/>
          <p14:tracePt t="162304" x="4451350" y="5962650"/>
          <p14:tracePt t="162320" x="4470400" y="5962650"/>
          <p14:tracePt t="162337" x="4502150" y="5962650"/>
          <p14:tracePt t="162354" x="4527550" y="5962650"/>
          <p14:tracePt t="162370" x="4559300" y="5962650"/>
          <p14:tracePt t="162387" x="4591050" y="5943600"/>
          <p14:tracePt t="162519" x="4584700" y="5943600"/>
          <p14:tracePt t="162525" x="4578350" y="5943600"/>
          <p14:tracePt t="162537" x="4559300" y="5943600"/>
          <p14:tracePt t="162553" x="4527550" y="5943600"/>
          <p14:tracePt t="162570" x="4508500" y="5943600"/>
          <p14:tracePt t="162587" x="4464050" y="5943600"/>
          <p14:tracePt t="162603" x="4445000" y="5943600"/>
          <p14:tracePt t="162620" x="4387850" y="5943600"/>
          <p14:tracePt t="162637" x="4349750" y="5943600"/>
          <p14:tracePt t="162653" x="4311650" y="5943600"/>
          <p14:tracePt t="162670" x="4292600" y="5943600"/>
          <p14:tracePt t="162687" x="4286250" y="5943600"/>
          <p14:tracePt t="162761" x="4292600" y="5943600"/>
          <p14:tracePt t="162767" x="4305300" y="5949950"/>
          <p14:tracePt t="162781" x="4311650" y="5949950"/>
          <p14:tracePt t="162791" x="4349750" y="5949950"/>
          <p14:tracePt t="162803" x="4362450" y="5956300"/>
          <p14:tracePt t="162820" x="4394200" y="5956300"/>
          <p14:tracePt t="162836" x="4419600" y="5956300"/>
          <p14:tracePt t="162853" x="4445000" y="5956300"/>
          <p14:tracePt t="162870" x="4464050" y="5956300"/>
          <p14:tracePt t="162886" x="4495800" y="5956300"/>
          <p14:tracePt t="162903" x="4514850" y="5956300"/>
          <p14:tracePt t="162920" x="4521200" y="5956300"/>
          <p14:tracePt t="162936" x="4533900" y="5943600"/>
          <p14:tracePt t="162953" x="4546600" y="5924550"/>
          <p14:tracePt t="162970" x="4559300" y="5918200"/>
          <p14:tracePt t="163105" x="4559300" y="5911850"/>
          <p14:tracePt t="163109" x="4559300" y="5899150"/>
          <p14:tracePt t="163120" x="4559300" y="5892800"/>
          <p14:tracePt t="163137" x="4552950" y="5867400"/>
          <p14:tracePt t="163153" x="4552950" y="5861050"/>
          <p14:tracePt t="163169" x="4540250" y="5810250"/>
          <p14:tracePt t="163186" x="4521200" y="5765800"/>
          <p14:tracePt t="163203" x="4489450" y="5708650"/>
          <p14:tracePt t="163220" x="4406900" y="5575300"/>
          <p14:tracePt t="163236" x="4343400" y="5461000"/>
          <p14:tracePt t="163253" x="4298950" y="5403850"/>
          <p14:tracePt t="163270" x="4279900" y="5346700"/>
          <p14:tracePt t="163287" x="4229100" y="5251450"/>
          <p14:tracePt t="163303" x="4191000" y="5168900"/>
          <p14:tracePt t="163319" x="4146550" y="5073650"/>
          <p14:tracePt t="163336" x="4089400" y="4946650"/>
          <p14:tracePt t="163353" x="4057650" y="4876800"/>
          <p14:tracePt t="163369" x="4032250" y="4718050"/>
          <p14:tracePt t="163386" x="4000500" y="4572000"/>
          <p14:tracePt t="163403" x="3962400" y="4445000"/>
          <p14:tracePt t="163419" x="3943350" y="4343400"/>
          <p14:tracePt t="163436" x="3924300" y="4235450"/>
          <p14:tracePt t="163453" x="3873500" y="4019550"/>
          <p14:tracePt t="163469" x="3860800" y="3905250"/>
          <p14:tracePt t="163487" x="3822700" y="3714750"/>
          <p14:tracePt t="163503" x="3816350" y="3587750"/>
          <p14:tracePt t="163519" x="3803650" y="3448050"/>
          <p14:tracePt t="163536" x="3790950" y="3327400"/>
          <p14:tracePt t="163553" x="3790950" y="3263900"/>
          <p14:tracePt t="163569" x="3784600" y="3187700"/>
          <p14:tracePt t="163586" x="3784600" y="3149600"/>
          <p14:tracePt t="163603" x="3784600" y="3105150"/>
          <p14:tracePt t="163619" x="3784600" y="3048000"/>
          <p14:tracePt t="163636" x="3784600" y="3003550"/>
          <p14:tracePt t="163652" x="3784600" y="2901950"/>
          <p14:tracePt t="163669" x="3784600" y="2889250"/>
          <p14:tracePt t="163686" x="3784600" y="2851150"/>
          <p14:tracePt t="163702" x="3797300" y="2800350"/>
          <p14:tracePt t="163719" x="3803650" y="2762250"/>
          <p14:tracePt t="163736" x="3822700" y="2730500"/>
          <p14:tracePt t="163752" x="3829050" y="2679700"/>
          <p14:tracePt t="163769" x="3841750" y="2616200"/>
          <p14:tracePt t="163786" x="3848100" y="2571750"/>
          <p14:tracePt t="163802" x="3860800" y="2527300"/>
          <p14:tracePt t="163819" x="3886200" y="2482850"/>
          <p14:tracePt t="163836" x="3905250" y="2444750"/>
          <p14:tracePt t="163852" x="3917950" y="2419350"/>
          <p14:tracePt t="163869" x="3930650" y="2406650"/>
          <p14:tracePt t="163971" x="3937000" y="2400300"/>
          <p14:tracePt t="163987" x="3943350" y="2400300"/>
          <p14:tracePt t="163991" x="3949700" y="2400300"/>
          <p14:tracePt t="164002" x="3956050" y="2400300"/>
          <p14:tracePt t="164019" x="3981450" y="2400300"/>
          <p14:tracePt t="164036" x="4013200" y="2400300"/>
          <p14:tracePt t="164052" x="4032250" y="2406650"/>
          <p14:tracePt t="164054" x="4044950" y="2419350"/>
          <p14:tracePt t="164069" x="4064000" y="2425700"/>
          <p14:tracePt t="164086" x="4083050" y="2438400"/>
          <p14:tracePt t="164102" x="4102100" y="2438400"/>
          <p14:tracePt t="164119" x="4114800" y="2438400"/>
          <p14:tracePt t="164152" x="4121150" y="2438400"/>
          <p14:tracePt t="164169" x="4127500" y="2444750"/>
          <p14:tracePt t="164185" x="4140200" y="2444750"/>
          <p14:tracePt t="164202" x="4152900" y="2451100"/>
          <p14:tracePt t="164219" x="4191000" y="2463800"/>
          <p14:tracePt t="164235" x="4197350" y="2463800"/>
          <p14:tracePt t="164252" x="4210050" y="2470150"/>
          <p14:tracePt t="164268" x="4267200" y="2482850"/>
          <p14:tracePt t="164285" x="4337050" y="2495550"/>
          <p14:tracePt t="164302" x="4394200" y="2495550"/>
          <p14:tracePt t="164319" x="4425950" y="2495550"/>
          <p14:tracePt t="164335" x="4476750" y="2495550"/>
          <p14:tracePt t="164352" x="4502150" y="2495550"/>
          <p14:tracePt t="164369" x="4527550" y="2495550"/>
          <p14:tracePt t="164385" x="4540250" y="2489200"/>
          <p14:tracePt t="164402" x="4552950" y="2482850"/>
          <p14:tracePt t="164419" x="4559300" y="2482850"/>
          <p14:tracePt t="164435" x="4578350" y="2476500"/>
          <p14:tracePt t="164633" x="4584700" y="2476500"/>
          <p14:tracePt t="164654" x="4578350" y="2482850"/>
          <p14:tracePt t="164693" x="4578350" y="2489200"/>
          <p14:tracePt t="164713" x="4572000" y="2489200"/>
          <p14:tracePt t="164729" x="4565650" y="2489200"/>
          <p14:tracePt t="164733" x="4565650" y="2495550"/>
          <p14:tracePt t="164875" x="4552950" y="2501900"/>
          <p14:tracePt t="164889" x="4540250" y="2514600"/>
          <p14:tracePt t="164895" x="4533900" y="2520950"/>
          <p14:tracePt t="164905" x="4533900" y="2527300"/>
          <p14:tracePt t="164918" x="4533900" y="2533650"/>
          <p14:tracePt t="164935" x="4514850" y="2552700"/>
          <p14:tracePt t="164952" x="4502150" y="2559050"/>
          <p14:tracePt t="164968" x="4495800" y="2565400"/>
          <p14:tracePt t="164985" x="4483100" y="2578100"/>
          <p14:tracePt t="165002" x="4476750" y="2578100"/>
          <p14:tracePt t="165018" x="4470400" y="2578100"/>
          <p14:tracePt t="165035" x="4457700" y="2590800"/>
          <p14:tracePt t="165068" x="4445000" y="2603500"/>
          <p14:tracePt t="165085" x="4432300" y="2603500"/>
          <p14:tracePt t="165141" x="4413250" y="2609850"/>
          <p14:tracePt t="165151" x="4406900" y="2609850"/>
          <p14:tracePt t="165161" x="4381500" y="2609850"/>
          <p14:tracePt t="165173" x="4362450" y="2609850"/>
          <p14:tracePt t="165185" x="4343400" y="2616200"/>
          <p14:tracePt t="165201" x="4305300" y="2616200"/>
          <p14:tracePt t="165218" x="4197350" y="2616200"/>
          <p14:tracePt t="165235" x="4159250" y="2616200"/>
          <p14:tracePt t="165251" x="4127500" y="2616200"/>
          <p14:tracePt t="165268" x="4070350" y="2616200"/>
          <p14:tracePt t="165285" x="4032250" y="2616200"/>
          <p14:tracePt t="165301" x="3994150" y="2609850"/>
          <p14:tracePt t="165318" x="3956050" y="2609850"/>
          <p14:tracePt t="165335" x="3835400" y="2609850"/>
          <p14:tracePt t="165351" x="3721100" y="2609850"/>
          <p14:tracePt t="165368" x="3575050" y="2609850"/>
          <p14:tracePt t="165385" x="3435350" y="2616200"/>
          <p14:tracePt t="165401" x="3346450" y="2622550"/>
          <p14:tracePt t="165418" x="3194050" y="2641600"/>
          <p14:tracePt t="165435" x="3086100" y="2673350"/>
          <p14:tracePt t="165451" x="2978150" y="2698750"/>
          <p14:tracePt t="165468" x="2838450" y="2768600"/>
          <p14:tracePt t="165485" x="2705100" y="2800350"/>
          <p14:tracePt t="165501" x="2393950" y="2857500"/>
          <p14:tracePt t="165518" x="2324100" y="2863850"/>
          <p14:tracePt t="165535" x="2273300" y="2863850"/>
          <p14:tracePt t="165551" x="2184400" y="2870200"/>
          <p14:tracePt t="165568" x="2139950" y="2876550"/>
          <p14:tracePt t="165585" x="2089150" y="2876550"/>
          <p14:tracePt t="165601" x="2038350" y="2876550"/>
          <p14:tracePt t="165618" x="1898650" y="2876550"/>
          <p14:tracePt t="165634" x="1758950" y="2876550"/>
          <p14:tracePt t="165651" x="1631950" y="2876550"/>
          <p14:tracePt t="165668" x="1549400" y="2876550"/>
          <p14:tracePt t="165684" x="1498600" y="2876550"/>
          <p14:tracePt t="165701" x="1466850" y="2876550"/>
          <p14:tracePt t="165734" x="1460500" y="2876550"/>
          <p14:tracePt t="165751" x="1447800" y="2863850"/>
          <p14:tracePt t="165768" x="1403350" y="2832100"/>
          <p14:tracePt t="165784" x="1346200" y="2794000"/>
          <p14:tracePt t="165801" x="1270000" y="2762250"/>
          <p14:tracePt t="165818" x="1136650" y="2755900"/>
          <p14:tracePt t="165834" x="1054100" y="2755900"/>
          <p14:tracePt t="165851" x="1003300" y="2755900"/>
          <p14:tracePt t="165868" x="977900" y="2755900"/>
          <p14:tracePt t="165901" x="971550" y="2755900"/>
          <p14:tracePt t="165918" x="965200" y="2762250"/>
          <p14:tracePt t="165934" x="965200" y="2800350"/>
          <p14:tracePt t="165951" x="990600" y="2857500"/>
          <p14:tracePt t="165968" x="1009650" y="2895600"/>
          <p14:tracePt t="165985" x="1054100" y="2946400"/>
          <p14:tracePt t="166001" x="1098550" y="2971800"/>
          <p14:tracePt t="166017" x="1130300" y="2984500"/>
          <p14:tracePt t="166035" x="1231900" y="2990850"/>
          <p14:tracePt t="166051" x="1320800" y="2990850"/>
          <p14:tracePt t="166067" x="1441450" y="2990850"/>
          <p14:tracePt t="166084" x="1511300" y="2978150"/>
          <p14:tracePt t="166101" x="1587500" y="2965450"/>
          <p14:tracePt t="166117" x="1695450" y="2933700"/>
          <p14:tracePt t="166134" x="1727200" y="2927350"/>
          <p14:tracePt t="166151" x="1752600" y="2914650"/>
          <p14:tracePt t="166167" x="1778000" y="2914650"/>
          <p14:tracePt t="166184" x="1822450" y="2870200"/>
          <p14:tracePt t="166201" x="1847850" y="2851150"/>
          <p14:tracePt t="166217" x="1905000" y="2794000"/>
          <p14:tracePt t="166234" x="1936750" y="2768600"/>
          <p14:tracePt t="166251" x="1974850" y="2743200"/>
          <p14:tracePt t="166267" x="1993900" y="2730500"/>
          <p14:tracePt t="166328" x="2000250" y="2724150"/>
          <p14:tracePt t="166337" x="2000250" y="2717800"/>
          <p14:tracePt t="166344" x="2000250" y="2711450"/>
          <p14:tracePt t="166351" x="2000250" y="2698750"/>
          <p14:tracePt t="166367" x="2000250" y="2667000"/>
          <p14:tracePt t="166384" x="2000250" y="2603500"/>
          <p14:tracePt t="166401" x="1949450" y="2533650"/>
          <p14:tracePt t="166417" x="1911350" y="2514600"/>
          <p14:tracePt t="166434" x="1879600" y="2501900"/>
          <p14:tracePt t="166451" x="1841500" y="2501900"/>
          <p14:tracePt t="166467" x="1778000" y="2495550"/>
          <p14:tracePt t="166484" x="1727200" y="2495550"/>
          <p14:tracePt t="166501" x="1701800" y="2495550"/>
          <p14:tracePt t="166517" x="1651000" y="2508250"/>
          <p14:tracePt t="166534" x="1612900" y="2546350"/>
          <p14:tracePt t="166550" x="1600200" y="2578100"/>
          <p14:tracePt t="166567" x="1587500" y="2603500"/>
          <p14:tracePt t="166584" x="1587500" y="2616200"/>
          <p14:tracePt t="166600" x="1581150" y="2654300"/>
          <p14:tracePt t="166617" x="1581150" y="2686050"/>
          <p14:tracePt t="166634" x="1593850" y="2724150"/>
          <p14:tracePt t="166650" x="1612900" y="2736850"/>
          <p14:tracePt t="166667" x="1651000" y="2755900"/>
          <p14:tracePt t="166684" x="1689100" y="2755900"/>
          <p14:tracePt t="166700" x="1758950" y="2768600"/>
          <p14:tracePt t="166717" x="1816100" y="2774950"/>
          <p14:tracePt t="166734" x="1847850" y="2774950"/>
          <p14:tracePt t="166751" x="1898650" y="2781300"/>
          <p14:tracePt t="166767" x="1943100" y="2781300"/>
          <p14:tracePt t="166784" x="1968500" y="2781300"/>
          <p14:tracePt t="166801" x="1993900" y="2787650"/>
          <p14:tracePt t="166817" x="2044700" y="2794000"/>
          <p14:tracePt t="166834" x="2114550" y="2794000"/>
          <p14:tracePt t="166850" x="2146300" y="2813050"/>
          <p14:tracePt t="166867" x="2190750" y="2813050"/>
          <p14:tracePt t="166884" x="2228850" y="2813050"/>
          <p14:tracePt t="166934" x="2241550" y="2813050"/>
          <p14:tracePt t="166938" x="2247900" y="2813050"/>
          <p14:tracePt t="166954" x="2247900" y="2819400"/>
          <p14:tracePt t="166967" x="2260600" y="2825750"/>
          <p14:tracePt t="166983" x="2266950" y="2832100"/>
          <p14:tracePt t="167007" x="2273300" y="2851150"/>
          <p14:tracePt t="167023" x="2279650" y="2863850"/>
          <p14:tracePt t="167034" x="2286000" y="2870200"/>
          <p14:tracePt t="167050" x="2286000" y="2876550"/>
          <p14:tracePt t="167070" x="2286000" y="2882900"/>
          <p14:tracePt t="167252" x="2292350" y="2882900"/>
          <p14:tracePt t="167256" x="2305050" y="2882900"/>
          <p14:tracePt t="167271" x="2324100" y="2882900"/>
          <p14:tracePt t="167283" x="2349500" y="2882900"/>
          <p14:tracePt t="167300" x="2374900" y="2882900"/>
          <p14:tracePt t="167317" x="2476500" y="2882900"/>
          <p14:tracePt t="167333" x="2520950" y="2882900"/>
          <p14:tracePt t="167350" x="2571750" y="2882900"/>
          <p14:tracePt t="167367" x="2628900" y="2882900"/>
          <p14:tracePt t="167383" x="2679700" y="2882900"/>
          <p14:tracePt t="167400" x="2711450" y="2882900"/>
          <p14:tracePt t="167417" x="2717800" y="2882900"/>
          <p14:tracePt t="167433" x="2755900" y="2882900"/>
          <p14:tracePt t="167450" x="2794000" y="2882900"/>
          <p14:tracePt t="167466" x="2844800" y="2895600"/>
          <p14:tracePt t="167483" x="2940050" y="2901950"/>
          <p14:tracePt t="167500" x="2997200" y="2921000"/>
          <p14:tracePt t="167517" x="3060700" y="2927350"/>
          <p14:tracePt t="167533" x="3117850" y="2940050"/>
          <p14:tracePt t="167550" x="3124200" y="2940050"/>
          <p14:tracePt t="167567" x="3162300" y="2940050"/>
          <p14:tracePt t="167583" x="3225800" y="2959100"/>
          <p14:tracePt t="167600" x="3282950" y="2965450"/>
          <p14:tracePt t="167617" x="3333750" y="2965450"/>
          <p14:tracePt t="167633" x="3460750" y="2971800"/>
          <p14:tracePt t="167650" x="3556000" y="2971800"/>
          <p14:tracePt t="167666" x="3619500" y="2971800"/>
          <p14:tracePt t="167683" x="3689350" y="2978150"/>
          <p14:tracePt t="167700" x="3708400" y="2978150"/>
          <p14:tracePt t="167716" x="3752850" y="2978150"/>
          <p14:tracePt t="167733" x="3797300" y="2978150"/>
          <p14:tracePt t="167750" x="3835400" y="2978150"/>
          <p14:tracePt t="167766" x="3892550" y="2978150"/>
          <p14:tracePt t="167783" x="3930650" y="2978150"/>
          <p14:tracePt t="167800" x="4057650" y="2978150"/>
          <p14:tracePt t="167816" x="4121150" y="2978150"/>
          <p14:tracePt t="167833" x="4178300" y="2978150"/>
          <p14:tracePt t="167850" x="4260850" y="2978150"/>
          <p14:tracePt t="167866" x="4356100" y="2959100"/>
          <p14:tracePt t="167883" x="4394200" y="2940050"/>
          <p14:tracePt t="167900" x="4413250" y="2933700"/>
          <p14:tracePt t="167916" x="4438650" y="2921000"/>
          <p14:tracePt t="167933" x="4451350" y="2901950"/>
          <p14:tracePt t="167949" x="4464050" y="2901950"/>
          <p14:tracePt t="167966" x="4476750" y="2889250"/>
          <p14:tracePt t="167983" x="4489450" y="2882900"/>
          <p14:tracePt t="168016" x="4495800" y="2882900"/>
          <p14:tracePt t="168033" x="4502150" y="2882900"/>
          <p14:tracePt t="168164" x="4495800" y="2889250"/>
          <p14:tracePt t="168174" x="4495800" y="2895600"/>
          <p14:tracePt t="168184" x="4476750" y="2908300"/>
          <p14:tracePt t="168199" x="4464050" y="2914650"/>
          <p14:tracePt t="168216" x="4419600" y="2933700"/>
          <p14:tracePt t="168233" x="4368800" y="2959100"/>
          <p14:tracePt t="168249" x="4349750" y="2971800"/>
          <p14:tracePt t="168266" x="4318000" y="2978150"/>
          <p14:tracePt t="168283" x="4286250" y="2997200"/>
          <p14:tracePt t="168299" x="4241800" y="3016250"/>
          <p14:tracePt t="168316" x="4210050" y="3022600"/>
          <p14:tracePt t="168333" x="4140200" y="3022600"/>
          <p14:tracePt t="168349" x="4000500" y="3028950"/>
          <p14:tracePt t="168366" x="3905250" y="3035300"/>
          <p14:tracePt t="168382" x="3841750" y="3054350"/>
          <p14:tracePt t="168399" x="3822700" y="3054350"/>
          <p14:tracePt t="168436" x="3816350" y="3054350"/>
          <p14:tracePt t="168482" x="3810000" y="3048000"/>
          <p14:tracePt t="168532" x="3810000" y="3041650"/>
          <p14:tracePt t="168542" x="3810000" y="3028950"/>
          <p14:tracePt t="168552" x="3803650" y="3028950"/>
          <p14:tracePt t="168566" x="3797300" y="3022600"/>
          <p14:tracePt t="168582" x="3778250" y="3009900"/>
          <p14:tracePt t="168599" x="3765550" y="3003550"/>
          <p14:tracePt t="168616" x="3752850" y="3003550"/>
          <p14:tracePt t="168734" x="3746500" y="2997200"/>
          <p14:tracePt t="168744" x="3746500" y="2990850"/>
          <p14:tracePt t="168764" x="3752850" y="2990850"/>
          <p14:tracePt t="168770" x="3759200" y="2990850"/>
          <p14:tracePt t="168782" x="3778250" y="2990850"/>
          <p14:tracePt t="168799" x="3810000" y="2990850"/>
          <p14:tracePt t="168815" x="3841750" y="2990850"/>
          <p14:tracePt t="168832" x="3873500" y="2990850"/>
          <p14:tracePt t="168849" x="3911600" y="2990850"/>
          <p14:tracePt t="168865" x="3962400" y="2990850"/>
          <p14:tracePt t="168882" x="3994150" y="2990850"/>
          <p14:tracePt t="168899" x="4032250" y="2990850"/>
          <p14:tracePt t="168915" x="4140200" y="2990850"/>
          <p14:tracePt t="168932" x="4184650" y="2990850"/>
          <p14:tracePt t="168949" x="4216400" y="2990850"/>
          <p14:tracePt t="168965" x="4241800" y="2990850"/>
          <p14:tracePt t="168982" x="4254500" y="2990850"/>
          <p14:tracePt t="168999" x="4273550" y="2990850"/>
          <p14:tracePt t="169015" x="4286250" y="2984500"/>
          <p14:tracePt t="169032" x="4298950" y="2971800"/>
          <p14:tracePt t="169049" x="4311650" y="2965450"/>
          <p14:tracePt t="169082" x="4330700" y="2952750"/>
          <p14:tracePt t="169099" x="4343400" y="2940050"/>
          <p14:tracePt t="169115" x="4362450" y="2933700"/>
          <p14:tracePt t="169132" x="4394200" y="2901950"/>
          <p14:tracePt t="169149" x="4400550" y="2889250"/>
          <p14:tracePt t="169165" x="4413250" y="2889250"/>
          <p14:tracePt t="169320" x="4413250" y="2895600"/>
          <p14:tracePt t="169330" x="4406900" y="2895600"/>
          <p14:tracePt t="169354" x="4400550" y="2901950"/>
          <p14:tracePt t="169370" x="4394200" y="2908300"/>
          <p14:tracePt t="169374" x="4381500" y="2921000"/>
          <p14:tracePt t="169384" x="4381500" y="2933700"/>
          <p14:tracePt t="169398" x="4375150" y="2933700"/>
          <p14:tracePt t="169415" x="4318000" y="2990850"/>
          <p14:tracePt t="169432" x="4298950" y="2997200"/>
          <p14:tracePt t="169448" x="4273550" y="3009900"/>
          <p14:tracePt t="169465" x="4260850" y="3009900"/>
          <p14:tracePt t="169482" x="4241800" y="3035300"/>
          <p14:tracePt t="169498" x="4216400" y="3041650"/>
          <p14:tracePt t="169515" x="4197350" y="3054350"/>
          <p14:tracePt t="169532" x="4165600" y="3067050"/>
          <p14:tracePt t="169548" x="4140200" y="3073400"/>
          <p14:tracePt t="169565" x="4102100" y="3086100"/>
          <p14:tracePt t="169582" x="4064000" y="3092450"/>
          <p14:tracePt t="169598" x="4025900" y="3092450"/>
          <p14:tracePt t="169616" x="3943350" y="3092450"/>
          <p14:tracePt t="169632" x="3892550" y="3092450"/>
          <p14:tracePt t="169648" x="3835400" y="3092450"/>
          <p14:tracePt t="169665" x="3733800" y="3073400"/>
          <p14:tracePt t="169681" x="3600450" y="3022600"/>
          <p14:tracePt t="169698" x="3543300" y="3022600"/>
          <p14:tracePt t="169715" x="3536950" y="3016250"/>
          <p14:tracePt t="169732" x="3517900" y="3009900"/>
          <p14:tracePt t="169748" x="3505200" y="3009900"/>
          <p14:tracePt t="169784" x="3505200" y="3003550"/>
          <p14:tracePt t="169798" x="3498850" y="2997200"/>
          <p14:tracePt t="169815" x="3486150" y="2971800"/>
          <p14:tracePt t="169831" x="3479800" y="2952750"/>
          <p14:tracePt t="169884" x="3479800" y="2946400"/>
          <p14:tracePt t="169920" x="3479800" y="2933700"/>
          <p14:tracePt t="169930" x="3479800" y="2927350"/>
          <p14:tracePt t="169970" x="3479800" y="2921000"/>
          <p14:tracePt t="170004" x="3479800" y="2914650"/>
          <p14:tracePt t="170016" x="3479800" y="2908300"/>
          <p14:tracePt t="170046" x="3492500" y="2908300"/>
          <p14:tracePt t="170056" x="3505200" y="2908300"/>
          <p14:tracePt t="170066" x="3511550" y="2908300"/>
          <p14:tracePt t="170081" x="3524250" y="2908300"/>
          <p14:tracePt t="170098" x="3562350" y="2921000"/>
          <p14:tracePt t="170115" x="3625850" y="2946400"/>
          <p14:tracePt t="170131" x="3695700" y="2965450"/>
          <p14:tracePt t="170148" x="3771900" y="2984500"/>
          <p14:tracePt t="170165" x="3841750" y="3003550"/>
          <p14:tracePt t="170181" x="3911600" y="3009900"/>
          <p14:tracePt t="170198" x="3949700" y="3009900"/>
          <p14:tracePt t="170215" x="3956050" y="3009900"/>
          <p14:tracePt t="170231" x="3962400" y="3009900"/>
          <p14:tracePt t="170248" x="3994150" y="3009900"/>
          <p14:tracePt t="170264" x="4038600" y="2990850"/>
          <p14:tracePt t="170281" x="4057650" y="2978150"/>
          <p14:tracePt t="170298" x="4089400" y="2965450"/>
          <p14:tracePt t="170314" x="4102100" y="2965450"/>
          <p14:tracePt t="170378" x="4114800" y="2952750"/>
          <p14:tracePt t="170384" x="4114800" y="2946400"/>
          <p14:tracePt t="170404" x="4127500" y="2940050"/>
          <p14:tracePt t="170418" x="4133850" y="2933700"/>
          <p14:tracePt t="170431" x="4133850" y="2927350"/>
          <p14:tracePt t="170448" x="4146550" y="2921000"/>
          <p14:tracePt t="170464" x="4152900" y="2901950"/>
          <p14:tracePt t="170481" x="4165600" y="2895600"/>
          <p14:tracePt t="170498" x="4184650" y="2889250"/>
          <p14:tracePt t="170514" x="4184650" y="2882900"/>
          <p14:tracePt t="170615" x="4184650" y="2889250"/>
          <p14:tracePt t="170619" x="4184650" y="2901950"/>
          <p14:tracePt t="170631" x="4178300" y="2908300"/>
          <p14:tracePt t="170648" x="4165600" y="2921000"/>
          <p14:tracePt t="170664" x="4159250" y="2927350"/>
          <p14:tracePt t="170681" x="4152900" y="2933700"/>
          <p14:tracePt t="170698" x="4146550" y="2946400"/>
          <p14:tracePt t="170714" x="4133850" y="2952750"/>
          <p14:tracePt t="170731" x="4127500" y="2959100"/>
          <p14:tracePt t="170747" x="4108450" y="2965450"/>
          <p14:tracePt t="170781" x="4089400" y="2971800"/>
          <p14:tracePt t="170797" x="4083050" y="2978150"/>
          <p14:tracePt t="170814" x="4076700" y="2978150"/>
          <p14:tracePt t="170858" x="4070350" y="2978150"/>
          <p14:tracePt t="170878" x="4064000" y="2978150"/>
          <p14:tracePt t="170882" x="4051300" y="2978150"/>
          <p14:tracePt t="170897" x="4044950" y="2978150"/>
          <p14:tracePt t="170914" x="4032250" y="2978150"/>
          <p14:tracePt t="170931" x="4019550" y="2978150"/>
          <p14:tracePt t="170947" x="4006850" y="2978150"/>
          <p14:tracePt t="170964" x="3987800" y="2978150"/>
          <p14:tracePt t="170981" x="3962400" y="2978150"/>
          <p14:tracePt t="170997" x="3924300" y="2978150"/>
          <p14:tracePt t="171014" x="3867150" y="2978150"/>
          <p14:tracePt t="171031" x="3848100" y="2978150"/>
          <p14:tracePt t="171047" x="3835400" y="2978150"/>
          <p14:tracePt t="171064" x="3829050" y="2978150"/>
          <p14:tracePt t="171081" x="3810000" y="2978150"/>
          <p14:tracePt t="171097" x="3797300" y="2990850"/>
          <p14:tracePt t="171114" x="3778250" y="2997200"/>
          <p14:tracePt t="171131" x="3746500" y="3003550"/>
          <p14:tracePt t="171147" x="3714750" y="3003550"/>
          <p14:tracePt t="171164" x="3683000" y="3003550"/>
          <p14:tracePt t="171181" x="3644900" y="3003550"/>
          <p14:tracePt t="171197" x="3606800" y="3003550"/>
          <p14:tracePt t="171214" x="3587750" y="3003550"/>
          <p14:tracePt t="171230" x="3562350" y="3003550"/>
          <p14:tracePt t="171336" x="3575050" y="3003550"/>
          <p14:tracePt t="171346" x="3606800" y="3003550"/>
          <p14:tracePt t="171352" x="3625850" y="3003550"/>
          <p14:tracePt t="171364" x="3632200" y="3003550"/>
          <p14:tracePt t="171380" x="3676650" y="3016250"/>
          <p14:tracePt t="171397" x="3708400" y="3028950"/>
          <p14:tracePt t="171414" x="3733800" y="3048000"/>
          <p14:tracePt t="171430" x="3765550" y="3048000"/>
          <p14:tracePt t="171448" x="3797300" y="3054350"/>
          <p14:tracePt t="171464" x="3835400" y="3054350"/>
          <p14:tracePt t="171480" x="3898900" y="3054350"/>
          <p14:tracePt t="171498" x="3987800" y="3054350"/>
          <p14:tracePt t="171514" x="4019550" y="3054350"/>
          <p14:tracePt t="171530" x="4064000" y="3048000"/>
          <p14:tracePt t="171547" x="4083050" y="3048000"/>
          <p14:tracePt t="171564" x="4095750" y="3041650"/>
          <p14:tracePt t="171597" x="4102100" y="3041650"/>
          <p14:tracePt t="171614" x="4114800" y="3035300"/>
          <p14:tracePt t="171630" x="4140200" y="3022600"/>
          <p14:tracePt t="171647" x="4191000" y="3009900"/>
          <p14:tracePt t="171664" x="4241800" y="2990850"/>
          <p14:tracePt t="171680" x="4305300" y="2971800"/>
          <p14:tracePt t="171697" x="4324350" y="2965450"/>
          <p14:tracePt t="171713" x="4343400" y="2952750"/>
          <p14:tracePt t="171796" x="4349750" y="2946400"/>
          <p14:tracePt t="171806" x="4349750" y="2940050"/>
          <p14:tracePt t="171978" x="4349750" y="2946400"/>
          <p14:tracePt t="171983" x="4343400" y="2946400"/>
          <p14:tracePt t="171997" x="4337050" y="2952750"/>
          <p14:tracePt t="172013" x="4324350" y="2959100"/>
          <p14:tracePt t="172030" x="4311650" y="2984500"/>
          <p14:tracePt t="172047" x="4292600" y="2997200"/>
          <p14:tracePt t="172063" x="4260850" y="3009900"/>
          <p14:tracePt t="172080" x="4248150" y="3028950"/>
          <p14:tracePt t="172097" x="4235450" y="3028950"/>
          <p14:tracePt t="172114" x="4216400" y="3035300"/>
          <p14:tracePt t="172130" x="4191000" y="3048000"/>
          <p14:tracePt t="172146" x="4159250" y="3054350"/>
          <p14:tracePt t="172163" x="4121150" y="3060700"/>
          <p14:tracePt t="172180" x="4095750" y="3067050"/>
          <p14:tracePt t="172196" x="4006850" y="3086100"/>
          <p14:tracePt t="172214" x="3930650" y="3092450"/>
          <p14:tracePt t="172230" x="3886200" y="3105150"/>
          <p14:tracePt t="172246" x="3829050" y="3105150"/>
          <p14:tracePt t="172264" x="3771900" y="3105150"/>
          <p14:tracePt t="172280" x="3759200" y="3105150"/>
          <p14:tracePt t="172296" x="3708400" y="3105150"/>
          <p14:tracePt t="172313" x="3683000" y="3105150"/>
          <p14:tracePt t="172330" x="3644900" y="3098800"/>
          <p14:tracePt t="172347" x="3632200" y="3086100"/>
          <p14:tracePt t="172363" x="3625850" y="3086100"/>
          <p14:tracePt t="172396" x="3600450" y="3067050"/>
          <p14:tracePt t="172413" x="3587750" y="3054350"/>
          <p14:tracePt t="172430" x="3581400" y="3035300"/>
          <p14:tracePt t="172446" x="3575050" y="3028950"/>
          <p14:tracePt t="172463" x="3568700" y="3022600"/>
          <p14:tracePt t="172496" x="3568700" y="3016250"/>
          <p14:tracePt t="172824" x="3562350" y="3022600"/>
          <p14:tracePt t="172831" x="3543300" y="3022600"/>
          <p14:tracePt t="172841" x="3505200" y="3028950"/>
          <p14:tracePt t="172846" x="3448050" y="3048000"/>
          <p14:tracePt t="172863" x="3340100" y="3060700"/>
          <p14:tracePt t="172880" x="3067050" y="3079750"/>
          <p14:tracePt t="172896" x="2832100" y="3098800"/>
          <p14:tracePt t="172913" x="2552700" y="3111500"/>
          <p14:tracePt t="172929" x="2368550" y="3136900"/>
          <p14:tracePt t="172946" x="2330450" y="3136900"/>
          <p14:tracePt t="172963" x="2311400" y="3136900"/>
          <p14:tracePt t="173007" x="2305050" y="3136900"/>
          <p14:tracePt t="173016" x="2292350" y="3130550"/>
          <p14:tracePt t="173036" x="2286000" y="3124200"/>
          <p14:tracePt t="173047" x="2279650" y="3124200"/>
          <p14:tracePt t="173062" x="2279650" y="3111500"/>
          <p14:tracePt t="173096" x="2266950" y="3105150"/>
          <p14:tracePt t="173112" x="2260600" y="3105150"/>
          <p14:tracePt t="173129" x="2254250" y="3092450"/>
          <p14:tracePt t="173199" x="2266950" y="3092450"/>
          <p14:tracePt t="173203" x="2279650" y="3092450"/>
          <p14:tracePt t="173212" x="2324100" y="3092450"/>
          <p14:tracePt t="173229" x="2406650" y="3092450"/>
          <p14:tracePt t="173246" x="2565400" y="3092450"/>
          <p14:tracePt t="173262" x="2673350" y="3086100"/>
          <p14:tracePt t="173279" x="2762250" y="3086100"/>
          <p14:tracePt t="173296" x="2813050" y="3086100"/>
          <p14:tracePt t="173312" x="2857500" y="3086100"/>
          <p14:tracePt t="173329" x="2959100" y="3079750"/>
          <p14:tracePt t="173346" x="3028950" y="3079750"/>
          <p14:tracePt t="173362" x="3130550" y="3073400"/>
          <p14:tracePt t="173379" x="3289300" y="3067050"/>
          <p14:tracePt t="173396" x="3543300" y="3067050"/>
          <p14:tracePt t="173412" x="3740150" y="3067050"/>
          <p14:tracePt t="173429" x="3867150" y="3067050"/>
          <p14:tracePt t="173446" x="4083050" y="3067050"/>
          <p14:tracePt t="173462" x="4159250" y="3067050"/>
          <p14:tracePt t="173479" x="4178300" y="3060700"/>
          <p14:tracePt t="173496" x="4191000" y="3054350"/>
          <p14:tracePt t="173530" x="4197350" y="3054350"/>
          <p14:tracePt t="173546" x="4216400" y="3054350"/>
          <p14:tracePt t="173562" x="4286250" y="3054350"/>
          <p14:tracePt t="173579" x="4343400" y="3054350"/>
          <p14:tracePt t="173596" x="4413250" y="3054350"/>
          <p14:tracePt t="173612" x="4578350" y="3060700"/>
          <p14:tracePt t="173629" x="4654550" y="3067050"/>
          <p14:tracePt t="173646" x="4819650" y="3117850"/>
          <p14:tracePt t="173662" x="4927600" y="3143250"/>
          <p14:tracePt t="173679" x="5022850" y="3181350"/>
          <p14:tracePt t="173695" x="5099050" y="3194050"/>
          <p14:tracePt t="173712" x="5137150" y="3206750"/>
          <p14:tracePt t="173729" x="5149850" y="3206750"/>
          <p14:tracePt t="173746" x="5149850" y="3213100"/>
          <p14:tracePt t="173762" x="5181600" y="3238500"/>
          <p14:tracePt t="173779" x="5245100" y="3289300"/>
          <p14:tracePt t="173795" x="5308600" y="3327400"/>
          <p14:tracePt t="173812" x="5505450" y="3409950"/>
          <p14:tracePt t="173829" x="5702300" y="3454400"/>
          <p14:tracePt t="173845" x="5765800" y="3454400"/>
          <p14:tracePt t="173862" x="5816600" y="3454400"/>
          <p14:tracePt t="173879" x="5822950" y="3454400"/>
          <p14:tracePt t="173931" x="5829300" y="3454400"/>
          <p14:tracePt t="173945" x="5829300" y="3448050"/>
          <p14:tracePt t="173956" x="5835650" y="3448050"/>
          <p14:tracePt t="173968" x="5835650" y="3441700"/>
          <p14:tracePt t="173980" x="5835650" y="3435350"/>
          <p14:tracePt t="173995" x="5842000" y="3435350"/>
          <p14:tracePt t="174012" x="5861050" y="3435350"/>
          <p14:tracePt t="174029" x="5899150" y="3429000"/>
          <p14:tracePt t="174045" x="5930900" y="3429000"/>
          <p14:tracePt t="174062" x="5956300" y="3422650"/>
          <p14:tracePt t="174079" x="5962650" y="3422650"/>
          <p14:tracePt t="174095" x="5975350" y="3422650"/>
          <p14:tracePt t="174112" x="5981700" y="3416300"/>
          <p14:tracePt t="174128" x="5981700" y="3403600"/>
          <p14:tracePt t="174145" x="5988050" y="3390900"/>
          <p14:tracePt t="174162" x="5988050" y="3378200"/>
          <p14:tracePt t="174178" x="5994400" y="3340100"/>
          <p14:tracePt t="174195" x="6007100" y="3321050"/>
          <p14:tracePt t="174212" x="6007100" y="3302000"/>
          <p14:tracePt t="174228" x="6007100" y="3251200"/>
          <p14:tracePt t="174245" x="5988050" y="3194050"/>
          <p14:tracePt t="174262" x="5956300" y="3162300"/>
          <p14:tracePt t="174278" x="5924550" y="3136900"/>
          <p14:tracePt t="174295" x="5861050" y="3124200"/>
          <p14:tracePt t="174312" x="5797550" y="3111500"/>
          <p14:tracePt t="174328" x="5708650" y="3073400"/>
          <p14:tracePt t="174345" x="5619750" y="3067050"/>
          <p14:tracePt t="174362" x="5575300" y="3060700"/>
          <p14:tracePt t="174378" x="5543550" y="3054350"/>
          <p14:tracePt t="174395" x="5530850" y="3054350"/>
          <p14:tracePt t="174411" x="5524500" y="3054350"/>
          <p14:tracePt t="174428" x="5499100" y="3054350"/>
          <p14:tracePt t="174445" x="5486400" y="3079750"/>
          <p14:tracePt t="174461" x="5461000" y="3111500"/>
          <p14:tracePt t="174478" x="5461000" y="3130550"/>
          <p14:tracePt t="174495" x="5441950" y="3155950"/>
          <p14:tracePt t="174511" x="5441950" y="3168650"/>
          <p14:tracePt t="174528" x="5441950" y="3181350"/>
          <p14:tracePt t="174545" x="5448300" y="3194050"/>
          <p14:tracePt t="174561" x="5473700" y="3219450"/>
          <p14:tracePt t="174578" x="5505450" y="3225800"/>
          <p14:tracePt t="174595" x="5556250" y="3251200"/>
          <p14:tracePt t="174611" x="5588000" y="3251200"/>
          <p14:tracePt t="174628" x="5619750" y="3251200"/>
          <p14:tracePt t="174645" x="5645150" y="3257550"/>
          <p14:tracePt t="174661" x="5689600" y="3257550"/>
          <p14:tracePt t="174695" x="5708650" y="3257550"/>
          <p14:tracePt t="174728" x="5727700" y="3257550"/>
          <p14:tracePt t="174745" x="5734050" y="3257550"/>
          <p14:tracePt t="174761" x="5740400" y="3257550"/>
          <p14:tracePt t="174778" x="5753100" y="3244850"/>
          <p14:tracePt t="174794" x="5765800" y="3244850"/>
          <p14:tracePt t="174828" x="5778500" y="3232150"/>
          <p14:tracePt t="174845" x="5784850" y="3225800"/>
          <p14:tracePt t="174861" x="5803900" y="3219450"/>
          <p14:tracePt t="174878" x="5803900" y="3213100"/>
          <p14:tracePt t="174894" x="5803900" y="3200400"/>
          <p14:tracePt t="174911" x="5803900" y="3181350"/>
          <p14:tracePt t="174928" x="5803900" y="3168650"/>
          <p14:tracePt t="174945" x="5791200" y="3136900"/>
          <p14:tracePt t="174961" x="5778500" y="3124200"/>
          <p14:tracePt t="174978" x="5740400" y="3105150"/>
          <p14:tracePt t="174994" x="5683250" y="3079750"/>
          <p14:tracePt t="175011" x="5657850" y="3079750"/>
          <p14:tracePt t="175028" x="5638800" y="3079750"/>
          <p14:tracePt t="175044" x="5613400" y="3079750"/>
          <p14:tracePt t="175061" x="5575300" y="3079750"/>
          <p14:tracePt t="175078" x="5530850" y="3092450"/>
          <p14:tracePt t="175094" x="5467350" y="3124200"/>
          <p14:tracePt t="175111" x="5441950" y="3143250"/>
          <p14:tracePt t="175128" x="5410200" y="3149600"/>
          <p14:tracePt t="175144" x="5403850" y="3162300"/>
          <p14:tracePt t="175161" x="5397500" y="3168650"/>
          <p14:tracePt t="175194" x="5397500" y="3187700"/>
          <p14:tracePt t="175210" x="5397500" y="3200400"/>
          <p14:tracePt t="175227" x="5391150" y="3213100"/>
          <p14:tracePt t="175244" x="5384800" y="3219450"/>
          <p14:tracePt t="175277" x="5384800" y="3232150"/>
          <p14:tracePt t="175294" x="5384800" y="3244850"/>
          <p14:tracePt t="175310" x="5384800" y="3257550"/>
          <p14:tracePt t="175327" x="5384800" y="3263900"/>
          <p14:tracePt t="175344" x="5416550" y="3295650"/>
          <p14:tracePt t="175360" x="5448300" y="3308350"/>
          <p14:tracePt t="175377" x="5467350" y="3327400"/>
          <p14:tracePt t="175394" x="5505450" y="3327400"/>
          <p14:tracePt t="175413" x="5524500" y="3333750"/>
          <p14:tracePt t="175427" x="5530850" y="3333750"/>
          <p14:tracePt t="175461" x="5543550" y="3333750"/>
          <p14:tracePt t="175477" x="5556250" y="3340100"/>
          <p14:tracePt t="175494" x="5581650" y="3346450"/>
          <p14:tracePt t="175511" x="5600700" y="3352800"/>
          <p14:tracePt t="175575" x="5607050" y="3352800"/>
          <p14:tracePt t="175771" x="5594350" y="3346450"/>
          <p14:tracePt t="175791" x="5575300" y="3327400"/>
          <p14:tracePt t="175811" x="5568950" y="3321050"/>
          <p14:tracePt t="175823" x="5562600" y="3321050"/>
          <p14:tracePt t="175837" x="5537200" y="3308350"/>
          <p14:tracePt t="175850" x="5518150" y="3295650"/>
          <p14:tracePt t="175864" x="5505450" y="3295650"/>
          <p14:tracePt t="175878" x="5492750" y="3295650"/>
          <p14:tracePt t="175917" x="5486400" y="3295650"/>
          <p14:tracePt t="175933" x="5486400" y="3282950"/>
          <p14:tracePt t="175963" x="5486400" y="3276600"/>
          <p14:tracePt t="176013" x="5486400" y="3270250"/>
          <p14:tracePt t="177451" x="5486400" y="3263900"/>
          <p14:tracePt t="177464" x="5486400" y="3257550"/>
          <p14:tracePt t="177681" x="5480050" y="3257550"/>
          <p14:tracePt t="177965" x="5486400" y="3263900"/>
          <p14:tracePt t="177979" x="5499100" y="3270250"/>
          <p14:tracePt t="178076" x="5505450" y="3276600"/>
          <p14:tracePt t="178137" x="5518150" y="3276600"/>
          <p14:tracePt t="178151" x="5524500" y="3276600"/>
          <p14:tracePt t="178165" x="5537200" y="3282950"/>
          <p14:tracePt t="178179" x="5562600" y="3282950"/>
          <p14:tracePt t="178192" x="5575300" y="3282950"/>
          <p14:tracePt t="178209" x="5588000" y="3282950"/>
          <p14:tracePt t="178225" x="5594350" y="3282950"/>
          <p14:tracePt t="178611" x="5600700" y="3282950"/>
          <p14:tracePt t="178625" x="5607050" y="3289300"/>
          <p14:tracePt t="178641" x="5613400" y="3289300"/>
          <p14:tracePt t="178654" x="5619750" y="3295650"/>
          <p14:tracePt t="178668" x="5626100" y="3302000"/>
          <p14:tracePt t="178680" x="5651500" y="3314700"/>
          <p14:tracePt t="178694" x="5670550" y="3321050"/>
          <p14:tracePt t="178708" x="5676900" y="3327400"/>
          <p14:tracePt t="178777" x="5683250" y="3327400"/>
          <p14:tracePt t="178807" x="5689600" y="3327400"/>
          <p14:tracePt t="178827" x="5695950" y="3327400"/>
          <p14:tracePt t="178847" x="5702300" y="3321050"/>
          <p14:tracePt t="178860" x="5708650" y="3321050"/>
          <p14:tracePt t="178883" x="5708650" y="3314700"/>
          <p14:tracePt t="178914" x="5715000" y="3314700"/>
          <p14:tracePt t="178930" x="5721350" y="3314700"/>
          <p14:tracePt t="178943" x="5727700" y="3314700"/>
          <p14:tracePt t="178960" x="5734050" y="3314700"/>
          <p14:tracePt t="178993" x="5740400" y="3314700"/>
          <p14:tracePt t="179019" x="5746750" y="3314700"/>
          <p14:tracePt t="179032" x="5753100" y="3314700"/>
          <p14:tracePt t="179044" x="5759450" y="3314700"/>
          <p14:tracePt t="179059" x="5778500" y="3314700"/>
          <p14:tracePt t="179121" x="5784850" y="3314700"/>
          <p14:tracePt t="179135" x="5791200" y="3314700"/>
          <p14:tracePt t="179162" x="5797550" y="3314700"/>
          <p14:tracePt t="179216" x="5803900" y="3314700"/>
          <p14:tracePt t="179229" x="5816600" y="3321050"/>
          <p14:tracePt t="179242" x="5829300" y="3327400"/>
          <p14:tracePt t="179258" x="5842000" y="3327400"/>
          <p14:tracePt t="179275" x="5854700" y="3327400"/>
          <p14:tracePt t="179291" x="5867400" y="3333750"/>
          <p14:tracePt t="179308" x="5873750" y="3333750"/>
          <p14:tracePt t="179341" x="5886450" y="3333750"/>
          <p14:tracePt t="179358" x="5892800" y="3333750"/>
          <p14:tracePt t="179391" x="5899150" y="3333750"/>
          <p14:tracePt t="179408" x="5911850" y="3333750"/>
          <p14:tracePt t="179425" x="5924550" y="3333750"/>
          <p14:tracePt t="179441" x="5930900" y="3333750"/>
          <p14:tracePt t="179458" x="5943600" y="3333750"/>
          <p14:tracePt t="179493" x="5949950" y="3327400"/>
          <p14:tracePt t="179508" x="5956300" y="3321050"/>
          <p14:tracePt t="179525" x="5969000" y="3314700"/>
          <p14:tracePt t="179541" x="5981700" y="3314700"/>
          <p14:tracePt t="179558" x="6000750" y="3308350"/>
          <p14:tracePt t="179575" x="6019800" y="3295650"/>
          <p14:tracePt t="179591" x="6032500" y="3282950"/>
          <p14:tracePt t="179608" x="6038850" y="3276600"/>
          <p14:tracePt t="179624" x="6045200" y="3276600"/>
          <p14:tracePt t="179641" x="6051550" y="3270250"/>
          <p14:tracePt t="179658" x="6064250" y="3251200"/>
          <p14:tracePt t="179691" x="6076950" y="3232150"/>
          <p14:tracePt t="179708" x="6076950" y="3225800"/>
          <p14:tracePt t="179725" x="6076950" y="3219450"/>
          <p14:tracePt t="179741" x="6076950" y="3206750"/>
          <p14:tracePt t="179774" x="6076950" y="3194050"/>
          <p14:tracePt t="179791" x="6076950" y="3187700"/>
          <p14:tracePt t="179808" x="6076950" y="3181350"/>
          <p14:tracePt t="179824" x="6076950" y="3175000"/>
          <p14:tracePt t="179842" x="6076950" y="3168650"/>
          <p14:tracePt t="179861" x="6070600" y="3155950"/>
          <p14:tracePt t="179875" x="6064250" y="3149600"/>
          <p14:tracePt t="179891" x="6057900" y="3149600"/>
          <p14:tracePt t="179907" x="6045200" y="3136900"/>
          <p14:tracePt t="179924" x="6019800" y="3130550"/>
          <p14:tracePt t="179941" x="5981700" y="3117850"/>
          <p14:tracePt t="179958" x="5956300" y="3117850"/>
          <p14:tracePt t="179974" x="5930900" y="3117850"/>
          <p14:tracePt t="179991" x="5911850" y="3117850"/>
          <p14:tracePt t="180007" x="5861050" y="3117850"/>
          <p14:tracePt t="180024" x="5848350" y="3117850"/>
          <p14:tracePt t="180041" x="5829300" y="3117850"/>
          <p14:tracePt t="180057" x="5822950" y="3130550"/>
          <p14:tracePt t="180074" x="5810250" y="3149600"/>
          <p14:tracePt t="180107" x="5810250" y="3168650"/>
          <p14:tracePt t="180124" x="5810250" y="3194050"/>
          <p14:tracePt t="180141" x="5810250" y="3213100"/>
          <p14:tracePt t="180158" x="5810250" y="3219450"/>
          <p14:tracePt t="180174" x="5810250" y="3225800"/>
          <p14:tracePt t="180195" x="5810250" y="3238500"/>
          <p14:tracePt t="180236" x="5816600" y="3244850"/>
          <p14:tracePt t="180250" x="5816600" y="3251200"/>
          <p14:tracePt t="180265" x="5816600" y="3257550"/>
          <p14:tracePt t="180278" x="5829300" y="3263900"/>
          <p14:tracePt t="180291" x="5835650" y="3270250"/>
          <p14:tracePt t="180307" x="5842000" y="3289300"/>
          <p14:tracePt t="180391" x="5848350" y="3289300"/>
          <p14:tracePt t="180759" x="5842000" y="3289300"/>
          <p14:tracePt t="180776" x="5829300" y="3289300"/>
          <p14:tracePt t="181104" x="5822950" y="3289300"/>
          <p14:tracePt t="181117" x="5778500" y="3289300"/>
          <p14:tracePt t="181130" x="5727700" y="3289300"/>
          <p14:tracePt t="181145" x="5676900" y="3289300"/>
          <p14:tracePt t="181158" x="5638800" y="3289300"/>
          <p14:tracePt t="181173" x="5556250" y="3314700"/>
          <p14:tracePt t="181190" x="5530850" y="3314700"/>
          <p14:tracePt t="181207" x="5467350" y="3321050"/>
          <p14:tracePt t="181223" x="5422900" y="3333750"/>
          <p14:tracePt t="181240" x="5397500" y="3333750"/>
          <p14:tracePt t="181257" x="5353050" y="3333750"/>
          <p14:tracePt t="181273" x="5270500" y="3333750"/>
          <p14:tracePt t="181290" x="5219700" y="3333750"/>
          <p14:tracePt t="181307" x="5156200" y="3333750"/>
          <p14:tracePt t="181323" x="5067300" y="3333750"/>
          <p14:tracePt t="181340" x="4845050" y="3333750"/>
          <p14:tracePt t="181356" x="4610100" y="3333750"/>
          <p14:tracePt t="181373" x="4413250" y="3333750"/>
          <p14:tracePt t="181390" x="4292600" y="3333750"/>
          <p14:tracePt t="181407" x="4070350" y="3333750"/>
          <p14:tracePt t="181423" x="3911600" y="3333750"/>
          <p14:tracePt t="181440" x="3771900" y="3333750"/>
          <p14:tracePt t="181456" x="3613150" y="3333750"/>
          <p14:tracePt t="181473" x="3498850" y="3333750"/>
          <p14:tracePt t="181490" x="3263900" y="3346450"/>
          <p14:tracePt t="181506" x="3073400" y="3346450"/>
          <p14:tracePt t="181523" x="2965450" y="3346450"/>
          <p14:tracePt t="181540" x="2838450" y="3346450"/>
          <p14:tracePt t="181557" x="2717800" y="3346450"/>
          <p14:tracePt t="181573" x="2667000" y="3346450"/>
          <p14:tracePt t="181590" x="2616200" y="3346450"/>
          <p14:tracePt t="181607" x="2546350" y="3340100"/>
          <p14:tracePt t="181623" x="2457450" y="3340100"/>
          <p14:tracePt t="181640" x="2425700" y="3333750"/>
          <p14:tracePt t="181656" x="2413000" y="3327400"/>
          <p14:tracePt t="181690" x="2393950" y="3321050"/>
          <p14:tracePt t="181707" x="2374900" y="3308350"/>
          <p14:tracePt t="181723" x="2355850" y="3308350"/>
          <p14:tracePt t="181740" x="2336800" y="3302000"/>
          <p14:tracePt t="181756" x="2311400" y="3289300"/>
          <p14:tracePt t="181773" x="2298700" y="3282950"/>
          <p14:tracePt t="181790" x="2292350" y="3276600"/>
          <p14:tracePt t="181806" x="2279650" y="3270250"/>
          <p14:tracePt t="181823" x="2260600" y="3263900"/>
          <p14:tracePt t="181839" x="2235200" y="3238500"/>
          <p14:tracePt t="181856" x="2228850" y="3219450"/>
          <p14:tracePt t="181873" x="2222500" y="3219450"/>
          <p14:tracePt t="181889" x="2197100" y="3187700"/>
          <p14:tracePt t="181906" x="2178050" y="3181350"/>
          <p14:tracePt t="181923" x="2171700" y="3175000"/>
          <p14:tracePt t="182082" x="2165350" y="3175000"/>
          <p14:tracePt t="182092" x="2159000" y="3181350"/>
          <p14:tracePt t="182106" x="2146300" y="3206750"/>
          <p14:tracePt t="182118" x="2133600" y="3225800"/>
          <p14:tracePt t="182123" x="2127250" y="3225800"/>
          <p14:tracePt t="182139" x="2114550" y="3244850"/>
          <p14:tracePt t="182156" x="2095500" y="3257550"/>
          <p14:tracePt t="182173" x="2076450" y="3276600"/>
          <p14:tracePt t="182189" x="2057400" y="3302000"/>
          <p14:tracePt t="182206" x="2032000" y="3308350"/>
          <p14:tracePt t="182239" x="2025650" y="3314700"/>
          <p14:tracePt t="182258" x="2019300" y="3321050"/>
          <p14:tracePt t="182274" x="2012950" y="3321050"/>
          <p14:tracePt t="182289" x="2000250" y="3327400"/>
          <p14:tracePt t="182306" x="1993900" y="3340100"/>
          <p14:tracePt t="182323" x="1981200" y="3346450"/>
          <p14:tracePt t="182339" x="1974850" y="3346450"/>
          <p14:tracePt t="182374" x="1962150" y="3346450"/>
          <p14:tracePt t="182406" x="1962150" y="3352800"/>
          <p14:tracePt t="182442" x="1955800" y="3352800"/>
          <p14:tracePt t="182454" x="1949450" y="3352800"/>
          <p14:tracePt t="182480" x="1943100" y="3359150"/>
          <p14:tracePt t="182510" x="1930400" y="3359150"/>
          <p14:tracePt t="182516" x="1924050" y="3365500"/>
          <p14:tracePt t="182536" x="1917700" y="3365500"/>
          <p14:tracePt t="182546" x="1911350" y="3365500"/>
          <p14:tracePt t="182566" x="1898650" y="3384550"/>
          <p14:tracePt t="182576" x="1879600" y="3390900"/>
          <p14:tracePt t="182589" x="1860550" y="3397250"/>
          <p14:tracePt t="182606" x="1809750" y="3409950"/>
          <p14:tracePt t="182622" x="1778000" y="3416300"/>
          <p14:tracePt t="182639" x="1739900" y="3435350"/>
          <p14:tracePt t="182656" x="1727200" y="3441700"/>
          <p14:tracePt t="182728" x="1720850" y="3441700"/>
          <p14:tracePt t="182748" x="1714500" y="3441700"/>
          <p14:tracePt t="182874" x="1708150" y="3448050"/>
          <p14:tracePt t="182884" x="1701800" y="3448050"/>
          <p14:tracePt t="182894" x="1689100" y="3448050"/>
          <p14:tracePt t="182915" x="1676400" y="3448050"/>
          <p14:tracePt t="182922" x="1670050" y="3448050"/>
          <p14:tracePt t="182939" x="1651000" y="3448050"/>
          <p14:tracePt t="182994" x="1644650" y="3454400"/>
          <p14:tracePt t="183086" x="1644650" y="3460750"/>
          <p14:tracePt t="183110" x="1644650" y="3479800"/>
          <p14:tracePt t="183120" x="1644650" y="3486150"/>
          <p14:tracePt t="183130" x="1657350" y="3492500"/>
          <p14:tracePt t="183140" x="1663700" y="3498850"/>
          <p14:tracePt t="183155" x="1670050" y="3505200"/>
          <p14:tracePt t="183172" x="1676400" y="3511550"/>
          <p14:tracePt t="183189" x="1676400" y="3517900"/>
          <p14:tracePt t="183205" x="1689100" y="3524250"/>
          <p14:tracePt t="183222" x="1695450" y="3543300"/>
          <p14:tracePt t="183238" x="1708150" y="3549650"/>
          <p14:tracePt t="183255" x="1720850" y="3562350"/>
          <p14:tracePt t="183272" x="1727200" y="3562350"/>
          <p14:tracePt t="183289" x="1733550" y="3568700"/>
          <p14:tracePt t="183306" x="1752600" y="3568700"/>
          <p14:tracePt t="183338" x="1765300" y="3568700"/>
          <p14:tracePt t="183355" x="1803400" y="3568700"/>
          <p14:tracePt t="183372" x="1911350" y="3568700"/>
          <p14:tracePt t="183388" x="1993900" y="3568700"/>
          <p14:tracePt t="183405" x="2019300" y="3568700"/>
          <p14:tracePt t="183422" x="2025650" y="3568700"/>
          <p14:tracePt t="183438" x="2051050" y="3568700"/>
          <p14:tracePt t="183478" x="2057400" y="3568700"/>
          <p14:tracePt t="183510" x="2063750" y="3568700"/>
          <p14:tracePt t="183524" x="2063750" y="3562350"/>
          <p14:tracePt t="183670" x="2051050" y="3568700"/>
          <p14:tracePt t="183680" x="2038350" y="3568700"/>
          <p14:tracePt t="183688" x="2032000" y="3568700"/>
          <p14:tracePt t="183705" x="2000250" y="3568700"/>
          <p14:tracePt t="183721" x="1930400" y="3587750"/>
          <p14:tracePt t="183738" x="1892300" y="3594100"/>
          <p14:tracePt t="183755" x="1847850" y="3613150"/>
          <p14:tracePt t="183772" x="1809750" y="3613150"/>
          <p14:tracePt t="183789" x="1739900" y="3613150"/>
          <p14:tracePt t="183805" x="1695450" y="3613150"/>
          <p14:tracePt t="183821" x="1625600" y="3613150"/>
          <p14:tracePt t="183838" x="1574800" y="3613150"/>
          <p14:tracePt t="183855" x="1555750" y="3613150"/>
          <p14:tracePt t="183872" x="1498600" y="3613150"/>
          <p14:tracePt t="183888" x="1492250" y="3613150"/>
          <p14:tracePt t="183905" x="1485900" y="3613150"/>
          <p14:tracePt t="183921" x="1479550" y="3619500"/>
          <p14:tracePt t="183938" x="1473200" y="3619500"/>
          <p14:tracePt t="183955" x="1466850" y="3619500"/>
          <p14:tracePt t="183971" x="1441450" y="3625850"/>
          <p14:tracePt t="183988" x="1409700" y="3625850"/>
          <p14:tracePt t="184005" x="1358900" y="3632200"/>
          <p14:tracePt t="184021" x="1320800" y="3638550"/>
          <p14:tracePt t="184038" x="1301750" y="3644900"/>
          <p14:tracePt t="184055" x="1276350" y="3644900"/>
          <p14:tracePt t="184071" x="1250950" y="3651250"/>
          <p14:tracePt t="184088" x="1231900" y="3663950"/>
          <p14:tracePt t="184105" x="1206500" y="3676650"/>
          <p14:tracePt t="184121" x="1193800" y="3683000"/>
          <p14:tracePt t="184138" x="1136650" y="3689350"/>
          <p14:tracePt t="184155" x="1104900" y="3702050"/>
          <p14:tracePt t="184171" x="1092200" y="3702050"/>
          <p14:tracePt t="184174" x="1085850" y="3702050"/>
          <p14:tracePt t="184188" x="1073150" y="3702050"/>
          <p14:tracePt t="184204" x="1066800" y="3702050"/>
          <p14:tracePt t="184221" x="1054100" y="3702050"/>
          <p14:tracePt t="184238" x="1028700" y="3702050"/>
          <p14:tracePt t="184272" x="1009650" y="3702050"/>
          <p14:tracePt t="184288" x="990600" y="3702050"/>
          <p14:tracePt t="184304" x="984250" y="3702050"/>
          <p14:tracePt t="184321" x="977900" y="3702050"/>
          <p14:tracePt t="184373" x="971550" y="3702050"/>
          <p14:tracePt t="184750" x="977900" y="3702050"/>
          <p14:tracePt t="184754" x="990600" y="3702050"/>
          <p14:tracePt t="184761" x="1009650" y="3702050"/>
          <p14:tracePt t="184771" x="1035050" y="3702050"/>
          <p14:tracePt t="184787" x="1092200" y="3702050"/>
          <p14:tracePt t="184804" x="1136650" y="3702050"/>
          <p14:tracePt t="184821" x="1168400" y="3702050"/>
          <p14:tracePt t="184837" x="1263650" y="3702050"/>
          <p14:tracePt t="184854" x="1295400" y="3702050"/>
          <p14:tracePt t="184871" x="1320800" y="3702050"/>
          <p14:tracePt t="184887" x="1327150" y="3702050"/>
          <p14:tracePt t="184942" x="1339850" y="3702050"/>
          <p14:tracePt t="184962" x="1346200" y="3702050"/>
          <p14:tracePt t="184982" x="1352550" y="3702050"/>
          <p14:tracePt t="185012" x="1358900" y="3702050"/>
          <p14:tracePt t="185028" x="1371600" y="3695700"/>
          <p14:tracePt t="185039" x="1377950" y="3695700"/>
          <p14:tracePt t="185042" x="1390650" y="3695700"/>
          <p14:tracePt t="185054" x="1397000" y="3695700"/>
          <p14:tracePt t="185072" x="1409700" y="3695700"/>
          <p14:tracePt t="185087" x="1416050" y="3695700"/>
          <p14:tracePt t="185281" x="1416050" y="3689350"/>
          <p14:tracePt t="185285" x="1416050" y="3683000"/>
          <p14:tracePt t="185300" x="1416050" y="3663950"/>
          <p14:tracePt t="185310" x="1409700" y="3657600"/>
          <p14:tracePt t="185320" x="1403350" y="3657600"/>
          <p14:tracePt t="185337" x="1377950" y="3625850"/>
          <p14:tracePt t="185354" x="1352550" y="3613150"/>
          <p14:tracePt t="185370" x="1327150" y="3594100"/>
          <p14:tracePt t="185387" x="1295400" y="3575050"/>
          <p14:tracePt t="185404" x="1282700" y="3568700"/>
          <p14:tracePt t="185420" x="1270000" y="3556000"/>
          <p14:tracePt t="185437" x="1257300" y="3549650"/>
          <p14:tracePt t="185454" x="1244600" y="3543300"/>
          <p14:tracePt t="185470" x="1225550" y="3530600"/>
          <p14:tracePt t="185487" x="1162050" y="3511550"/>
          <p14:tracePt t="185504" x="1104900" y="3505200"/>
          <p14:tracePt t="185520" x="1073150" y="3505200"/>
          <p14:tracePt t="185537" x="1003300" y="3505200"/>
          <p14:tracePt t="185554" x="965200" y="3498850"/>
          <p14:tracePt t="185570" x="939800" y="3498850"/>
          <p14:tracePt t="185587" x="927100" y="3498850"/>
          <p14:tracePt t="185604" x="908050" y="3498850"/>
          <p14:tracePt t="185620" x="889000" y="3498850"/>
          <p14:tracePt t="185637" x="869950" y="3498850"/>
          <p14:tracePt t="185653" x="850900" y="3505200"/>
          <p14:tracePt t="185670" x="838200" y="3517900"/>
          <p14:tracePt t="185673" x="838200" y="3524250"/>
          <p14:tracePt t="185687" x="825500" y="3530600"/>
          <p14:tracePt t="185704" x="819150" y="3549650"/>
          <p14:tracePt t="185720" x="819150" y="3575050"/>
          <p14:tracePt t="185737" x="819150" y="3587750"/>
          <p14:tracePt t="185753" x="838200" y="3625850"/>
          <p14:tracePt t="185770" x="869950" y="3670300"/>
          <p14:tracePt t="185787" x="901700" y="3683000"/>
          <p14:tracePt t="185803" x="965200" y="3702050"/>
          <p14:tracePt t="185820" x="1060450" y="3727450"/>
          <p14:tracePt t="185837" x="1123950" y="3727450"/>
          <p14:tracePt t="185853" x="1200150" y="3727450"/>
          <p14:tracePt t="185870" x="1276350" y="3727450"/>
          <p14:tracePt t="185887" x="1301750" y="3727450"/>
          <p14:tracePt t="185904" x="1339850" y="3727450"/>
          <p14:tracePt t="185920" x="1371600" y="3727450"/>
          <p14:tracePt t="185937" x="1384300" y="3727450"/>
          <p14:tracePt t="185953" x="1409700" y="3727450"/>
          <p14:tracePt t="185970" x="1473200" y="3708400"/>
          <p14:tracePt t="185987" x="1498600" y="3689350"/>
          <p14:tracePt t="186003" x="1511300" y="3676650"/>
          <p14:tracePt t="186020" x="1524000" y="3657600"/>
          <p14:tracePt t="186037" x="1530350" y="3632200"/>
          <p14:tracePt t="186053" x="1530350" y="3619500"/>
          <p14:tracePt t="186070" x="1530350" y="3606800"/>
          <p14:tracePt t="186087" x="1530350" y="3587750"/>
          <p14:tracePt t="186103" x="1530350" y="3575050"/>
          <p14:tracePt t="186120" x="1511300" y="3543300"/>
          <p14:tracePt t="186137" x="1492250" y="3511550"/>
          <p14:tracePt t="186153" x="1454150" y="3486150"/>
          <p14:tracePt t="186170" x="1422400" y="3467100"/>
          <p14:tracePt t="186186" x="1377950" y="3454400"/>
          <p14:tracePt t="186189" x="1371600" y="3454400"/>
          <p14:tracePt t="186203" x="1352550" y="3454400"/>
          <p14:tracePt t="186220" x="1320800" y="3448050"/>
          <p14:tracePt t="186236" x="1282700" y="3429000"/>
          <p14:tracePt t="186253" x="1238250" y="3422650"/>
          <p14:tracePt t="186270" x="1225550" y="3422650"/>
          <p14:tracePt t="186286" x="1212850" y="3422650"/>
          <p14:tracePt t="186303" x="1193800" y="3422650"/>
          <p14:tracePt t="186320" x="1162050" y="3422650"/>
          <p14:tracePt t="186336" x="1136650" y="3429000"/>
          <p14:tracePt t="186353" x="1117600" y="3429000"/>
          <p14:tracePt t="186370" x="1098550" y="3448050"/>
          <p14:tracePt t="186386" x="1054100" y="3467100"/>
          <p14:tracePt t="186403" x="1041400" y="3479800"/>
          <p14:tracePt t="186419" x="1035050" y="3486150"/>
          <p14:tracePt t="186436" x="1028700" y="3498850"/>
          <p14:tracePt t="186453" x="1028700" y="3517900"/>
          <p14:tracePt t="186470" x="1028700" y="3543300"/>
          <p14:tracePt t="186486" x="1028700" y="3575050"/>
          <p14:tracePt t="186503" x="1041400" y="3594100"/>
          <p14:tracePt t="186520" x="1047750" y="3606800"/>
          <p14:tracePt t="186536" x="1060450" y="3625850"/>
          <p14:tracePt t="186553" x="1066800" y="3632200"/>
          <p14:tracePt t="186570" x="1085850" y="3632200"/>
          <p14:tracePt t="186586" x="1136650" y="3651250"/>
          <p14:tracePt t="186603" x="1231900" y="3651250"/>
          <p14:tracePt t="186619" x="1327150" y="3651250"/>
          <p14:tracePt t="186636" x="1409700" y="3651250"/>
          <p14:tracePt t="186653" x="1460500" y="3651250"/>
          <p14:tracePt t="186669" x="1536700" y="3651250"/>
          <p14:tracePt t="186672" x="1543050" y="3651250"/>
          <p14:tracePt t="186686" x="1555750" y="3651250"/>
          <p14:tracePt t="186703" x="1568450" y="3651250"/>
          <p14:tracePt t="186719" x="1574800" y="3651250"/>
          <p14:tracePt t="186736" x="1581150" y="3651250"/>
          <p14:tracePt t="186753" x="1593850" y="3651250"/>
          <p14:tracePt t="186769" x="1625600" y="3651250"/>
          <p14:tracePt t="186786" x="1657350" y="3651250"/>
          <p14:tracePt t="186803" x="1784350" y="3651250"/>
          <p14:tracePt t="186819" x="1847850" y="3651250"/>
          <p14:tracePt t="186836" x="1866900" y="3651250"/>
          <p14:tracePt t="186852" x="1885950" y="3651250"/>
          <p14:tracePt t="186869" x="1898650" y="3644900"/>
          <p14:tracePt t="186886" x="1911350" y="3638550"/>
          <p14:tracePt t="187393" x="1924050" y="3638550"/>
          <p14:tracePt t="187399" x="1936750" y="3638550"/>
          <p14:tracePt t="187408" x="1949450" y="3638550"/>
          <p14:tracePt t="187419" x="1955800" y="3638550"/>
          <p14:tracePt t="187436" x="1962150" y="3638550"/>
          <p14:tracePt t="187458" x="1968500" y="3638550"/>
          <p14:tracePt t="187505" x="1974850" y="3638550"/>
          <p14:tracePt t="187541" x="1981200" y="3638550"/>
          <p14:tracePt t="187551" x="1987550" y="3638550"/>
          <p14:tracePt t="187560" x="1993900" y="3638550"/>
          <p14:tracePt t="187571" x="2000250" y="3638550"/>
          <p14:tracePt t="187586" x="2025650" y="3638550"/>
          <p14:tracePt t="187602" x="2057400" y="3638550"/>
          <p14:tracePt t="187619" x="2095500" y="3638550"/>
          <p14:tracePt t="187635" x="2127250" y="3638550"/>
          <p14:tracePt t="187652" x="2159000" y="3638550"/>
          <p14:tracePt t="187669" x="2184400" y="3638550"/>
          <p14:tracePt t="187685" x="2203450" y="3638550"/>
          <p14:tracePt t="187702" x="2209800" y="3638550"/>
          <p14:tracePt t="187719" x="2222500" y="3638550"/>
          <p14:tracePt t="187736" x="2260600" y="3638550"/>
          <p14:tracePt t="187752" x="2336800" y="3638550"/>
          <p14:tracePt t="187769" x="2374900" y="3638550"/>
          <p14:tracePt t="187786" x="2432050" y="3638550"/>
          <p14:tracePt t="187802" x="2463800" y="3638550"/>
          <p14:tracePt t="187819" x="2482850" y="3632200"/>
          <p14:tracePt t="187835" x="2495550" y="3632200"/>
          <p14:tracePt t="187852" x="2508250" y="3632200"/>
          <p14:tracePt t="187869" x="2546350" y="3632200"/>
          <p14:tracePt t="187885" x="2578100" y="3632200"/>
          <p14:tracePt t="187902" x="2616200" y="3632200"/>
          <p14:tracePt t="187919" x="2641600" y="3632200"/>
          <p14:tracePt t="187935" x="2692400" y="3632200"/>
          <p14:tracePt t="187952" x="2730500" y="3638550"/>
          <p14:tracePt t="187969" x="2794000" y="3638550"/>
          <p14:tracePt t="187985" x="2838450" y="3638550"/>
          <p14:tracePt t="188002" x="2857500" y="3638550"/>
          <p14:tracePt t="188018" x="2908300" y="3638550"/>
          <p14:tracePt t="188035" x="2933700" y="3638550"/>
          <p14:tracePt t="188052" x="2965450" y="3638550"/>
          <p14:tracePt t="188068" x="3048000" y="3638550"/>
          <p14:tracePt t="188085" x="3086100" y="3638550"/>
          <p14:tracePt t="188102" x="3130550" y="3632200"/>
          <p14:tracePt t="188118" x="3155950" y="3619500"/>
          <p14:tracePt t="188135" x="3251200" y="3619500"/>
          <p14:tracePt t="188152" x="3321050" y="3632200"/>
          <p14:tracePt t="188168" x="3378200" y="3638550"/>
          <p14:tracePt t="188185" x="3448050" y="3638550"/>
          <p14:tracePt t="188202" x="3479800" y="3638550"/>
          <p14:tracePt t="188218" x="3549650" y="3651250"/>
          <p14:tracePt t="188235" x="3587750" y="3657600"/>
          <p14:tracePt t="188252" x="3676650" y="3663950"/>
          <p14:tracePt t="188268" x="3771900" y="3663950"/>
          <p14:tracePt t="188285" x="3822700" y="3663950"/>
          <p14:tracePt t="188302" x="3911600" y="3663950"/>
          <p14:tracePt t="188318" x="3917950" y="3663950"/>
          <p14:tracePt t="188377" x="3924300" y="3663950"/>
          <p14:tracePt t="188383" x="3943350" y="3663950"/>
          <p14:tracePt t="188406" x="3949700" y="3663950"/>
          <p14:tracePt t="188417" x="3956050" y="3663950"/>
          <p14:tracePt t="188459" x="3968750" y="3663950"/>
          <p14:tracePt t="188463" x="3975100" y="3663950"/>
          <p14:tracePt t="188488" x="3981450" y="3663950"/>
          <p14:tracePt t="188499" x="3987800" y="3663950"/>
          <p14:tracePt t="188523" x="3994150" y="3663950"/>
          <p14:tracePt t="188585" x="4000500" y="3663950"/>
          <p14:tracePt t="188595" x="4006850" y="3663950"/>
          <p14:tracePt t="188605" x="4013200" y="3663950"/>
          <p14:tracePt t="188618" x="4019550" y="3663950"/>
          <p14:tracePt t="188635" x="4025900" y="3663950"/>
          <p14:tracePt t="188665" x="4032250" y="3663950"/>
          <p14:tracePt t="188701" x="4038600" y="3663950"/>
          <p14:tracePt t="188715" x="4044950" y="3663950"/>
          <p14:tracePt t="188745" x="4051300" y="3663950"/>
          <p14:tracePt t="188755" x="4064000" y="3663950"/>
          <p14:tracePt t="188774" x="4076700" y="3663950"/>
          <p14:tracePt t="188785" x="4083050" y="3663950"/>
          <p14:tracePt t="188795" x="4089400" y="3663950"/>
          <p14:tracePt t="188807" x="4102100" y="3663950"/>
          <p14:tracePt t="189139" x="4108450" y="3676650"/>
          <p14:tracePt t="189209" x="4102100" y="3683000"/>
          <p14:tracePt t="189225" x="4089400" y="3695700"/>
          <p14:tracePt t="189239" x="4083050" y="3695700"/>
          <p14:tracePt t="189245" x="4070350" y="3702050"/>
          <p14:tracePt t="189255" x="4070350" y="3708400"/>
          <p14:tracePt t="189268" x="4051300" y="3721100"/>
          <p14:tracePt t="189284" x="4032250" y="3727450"/>
          <p14:tracePt t="189301" x="4025900" y="3733800"/>
          <p14:tracePt t="189318" x="4013200" y="3740150"/>
          <p14:tracePt t="189334" x="3994150" y="3752850"/>
          <p14:tracePt t="189351" x="3917950" y="3771900"/>
          <p14:tracePt t="189368" x="3886200" y="3784600"/>
          <p14:tracePt t="189384" x="3860800" y="3784600"/>
          <p14:tracePt t="189401" x="3835400" y="3784600"/>
          <p14:tracePt t="189417" x="3810000" y="3784600"/>
          <p14:tracePt t="189434" x="3797300" y="3784600"/>
          <p14:tracePt t="189451" x="3765550" y="3784600"/>
          <p14:tracePt t="189467" x="3740150" y="3784600"/>
          <p14:tracePt t="189484" x="3670300" y="3784600"/>
          <p14:tracePt t="189501" x="3587750" y="3765550"/>
          <p14:tracePt t="189517" x="3505200" y="3765550"/>
          <p14:tracePt t="189534" x="3429000" y="3765550"/>
          <p14:tracePt t="189551" x="3397250" y="3765550"/>
          <p14:tracePt t="189567" x="3352800" y="3765550"/>
          <p14:tracePt t="189584" x="3346450" y="3765550"/>
          <p14:tracePt t="189643" x="3333750" y="3765550"/>
          <p14:tracePt t="189659" x="3321050" y="3765550"/>
          <p14:tracePt t="189663" x="3308350" y="3765550"/>
          <p14:tracePt t="189673" x="3295650" y="3765550"/>
          <p14:tracePt t="189684" x="3289300" y="3765550"/>
          <p14:tracePt t="189700" x="3270250" y="3765550"/>
          <p14:tracePt t="189717" x="3257550" y="3759200"/>
          <p14:tracePt t="189759" x="3238500" y="3759200"/>
          <p14:tracePt t="189769" x="3232150" y="3752850"/>
          <p14:tracePt t="189785" x="3225800" y="3752850"/>
          <p14:tracePt t="189795" x="3219450" y="3752850"/>
          <p14:tracePt t="189805" x="3213100" y="3752850"/>
          <p14:tracePt t="189817" x="3206750" y="3752850"/>
          <p14:tracePt t="189834" x="3194050" y="3752850"/>
          <p14:tracePt t="189851" x="3187700" y="3746500"/>
          <p14:tracePt t="189867" x="3175000" y="3740150"/>
          <p14:tracePt t="189884" x="3162300" y="3740150"/>
          <p14:tracePt t="189935" x="3155950" y="3733800"/>
          <p14:tracePt t="190068" x="3162300" y="3733800"/>
          <p14:tracePt t="190077" x="3175000" y="3746500"/>
          <p14:tracePt t="190087" x="3187700" y="3746500"/>
          <p14:tracePt t="190100" x="3232150" y="3759200"/>
          <p14:tracePt t="190117" x="3340100" y="3778250"/>
          <p14:tracePt t="190134" x="3416300" y="3778250"/>
          <p14:tracePt t="190150" x="3441700" y="3778250"/>
          <p14:tracePt t="190167" x="3467100" y="3778250"/>
          <p14:tracePt t="190183" x="3473450" y="3778250"/>
          <p14:tracePt t="190200" x="3486150" y="3778250"/>
          <p14:tracePt t="190217" x="3492500" y="3778250"/>
          <p14:tracePt t="190234" x="3505200" y="3765550"/>
          <p14:tracePt t="190250" x="3530600" y="3765550"/>
          <p14:tracePt t="190267" x="3556000" y="3765550"/>
          <p14:tracePt t="190283" x="3575050" y="3752850"/>
          <p14:tracePt t="190300" x="3581400" y="3752850"/>
          <p14:tracePt t="190317" x="3600450" y="3746500"/>
          <p14:tracePt t="190333" x="3613150" y="3733800"/>
          <p14:tracePt t="190350" x="3638550" y="3733800"/>
          <p14:tracePt t="190367" x="3657600" y="3733800"/>
          <p14:tracePt t="190383" x="3676650" y="3721100"/>
          <p14:tracePt t="190400" x="3733800" y="3714750"/>
          <p14:tracePt t="190417" x="3765550" y="3714750"/>
          <p14:tracePt t="190433" x="3784600" y="3708400"/>
          <p14:tracePt t="190450" x="3803650" y="3708400"/>
          <p14:tracePt t="190467" x="3854450" y="3702050"/>
          <p14:tracePt t="190483" x="3867150" y="3689350"/>
          <p14:tracePt t="190500" x="3873500" y="3689350"/>
          <p14:tracePt t="190517" x="3886200" y="3689350"/>
          <p14:tracePt t="190550" x="3892550" y="3689350"/>
          <p14:tracePt t="190567" x="3905250" y="3689350"/>
          <p14:tracePt t="190583" x="3917950" y="3689350"/>
          <p14:tracePt t="190600" x="3949700" y="3689350"/>
          <p14:tracePt t="190617" x="3962400" y="3689350"/>
          <p14:tracePt t="190633" x="3975100" y="3689350"/>
          <p14:tracePt t="190650" x="3981450" y="3689350"/>
          <p14:tracePt t="190666" x="4000500" y="3689350"/>
          <p14:tracePt t="190683" x="4006850" y="3689350"/>
          <p14:tracePt t="190700" x="4013200" y="3689350"/>
          <p14:tracePt t="190716" x="4025900" y="3689350"/>
          <p14:tracePt t="190750" x="4032250" y="3689350"/>
          <p14:tracePt t="190766" x="4038600" y="3683000"/>
          <p14:tracePt t="190783" x="4051300" y="3676650"/>
          <p14:tracePt t="190829" x="4057650" y="3676650"/>
          <p14:tracePt t="190843" x="4057650" y="3670300"/>
          <p14:tracePt t="190945" x="4057650" y="3663950"/>
          <p14:tracePt t="190965" x="4057650" y="3657600"/>
          <p14:tracePt t="190989" x="4044950" y="3657600"/>
          <p14:tracePt t="191005" x="4025900" y="3657600"/>
          <p14:tracePt t="191015" x="4013200" y="3657600"/>
          <p14:tracePt t="191021" x="4006850" y="3657600"/>
          <p14:tracePt t="191033" x="4000500" y="3657600"/>
          <p14:tracePt t="191050" x="3994150" y="3657600"/>
          <p14:tracePt t="191066" x="3987800" y="3657600"/>
          <p14:tracePt t="191111" x="3981450" y="3657600"/>
          <p14:tracePt t="191984" x="3975100" y="3657600"/>
          <p14:tracePt t="191989" x="3968750" y="3657600"/>
          <p14:tracePt t="191999" x="3962400" y="3657600"/>
          <p14:tracePt t="192016" x="3956050" y="3670300"/>
          <p14:tracePt t="192032" x="3924300" y="3670300"/>
          <p14:tracePt t="192049" x="3905250" y="3670300"/>
          <p14:tracePt t="192066" x="3873500" y="3683000"/>
          <p14:tracePt t="192082" x="3816350" y="3689350"/>
          <p14:tracePt t="192099" x="3740150" y="3689350"/>
          <p14:tracePt t="192116" x="3683000" y="3689350"/>
          <p14:tracePt t="192132" x="3600450" y="3689350"/>
          <p14:tracePt t="192149" x="3536950" y="3689350"/>
          <p14:tracePt t="192166" x="3365500" y="3689350"/>
          <p14:tracePt t="192182" x="3270250" y="3689350"/>
          <p14:tracePt t="192199" x="3194050" y="3689350"/>
          <p14:tracePt t="192215" x="3060700" y="3708400"/>
          <p14:tracePt t="192232" x="3048000" y="3708400"/>
          <p14:tracePt t="192249" x="3041650" y="3708400"/>
          <p14:tracePt t="192287" x="3035300" y="3708400"/>
          <p14:tracePt t="192301" x="3028950" y="3708400"/>
          <p14:tracePt t="192311" x="2990850" y="3708400"/>
          <p14:tracePt t="192321" x="2978150" y="3708400"/>
          <p14:tracePt t="192332" x="2952750" y="3708400"/>
          <p14:tracePt t="192349" x="2927350" y="3708400"/>
          <p14:tracePt t="192365" x="2851150" y="3708400"/>
          <p14:tracePt t="192383" x="2794000" y="3708400"/>
          <p14:tracePt t="192399" x="2768600" y="3708400"/>
          <p14:tracePt t="192415" x="2755900" y="3708400"/>
          <p14:tracePt t="192432" x="2743200" y="3708400"/>
          <p14:tracePt t="192449" x="2679700" y="3689350"/>
          <p14:tracePt t="192465" x="2647950" y="3683000"/>
          <p14:tracePt t="192483" x="2622550" y="3683000"/>
          <p14:tracePt t="192499" x="2584450" y="3676650"/>
          <p14:tracePt t="192515" x="2571750" y="3676650"/>
          <p14:tracePt t="192532" x="2565400" y="3676650"/>
          <p14:tracePt t="193200" x="2559050" y="3676650"/>
          <p14:tracePt t="193209" x="2552700" y="3676650"/>
          <p14:tracePt t="193229" x="2546350" y="3676650"/>
          <p14:tracePt t="193239" x="2540000" y="3676650"/>
          <p14:tracePt t="193603" x="2533650" y="3676650"/>
          <p14:tracePt t="193608" x="2527300" y="3676650"/>
          <p14:tracePt t="193617" x="2520950" y="3676650"/>
          <p14:tracePt t="193631" x="2514600" y="3676650"/>
          <p14:tracePt t="193779" x="2508250" y="3676650"/>
          <p14:tracePt t="193795" x="2501900" y="3676650"/>
          <p14:tracePt t="193805" x="2495550" y="3676650"/>
          <p14:tracePt t="193814" x="2482850" y="3676650"/>
          <p14:tracePt t="193831" x="2444750" y="3683000"/>
          <p14:tracePt t="193848" x="2406650" y="3702050"/>
          <p14:tracePt t="193864" x="2387600" y="3708400"/>
          <p14:tracePt t="193881" x="2362200" y="3714750"/>
          <p14:tracePt t="193898" x="2330450" y="3721100"/>
          <p14:tracePt t="193915" x="2254250" y="3752850"/>
          <p14:tracePt t="193931" x="2197100" y="3765550"/>
          <p14:tracePt t="193948" x="2139950" y="3778250"/>
          <p14:tracePt t="193965" x="2012950" y="3835400"/>
          <p14:tracePt t="193981" x="1949450" y="3854450"/>
          <p14:tracePt t="193998" x="1898650" y="3873500"/>
          <p14:tracePt t="194014" x="1879600" y="3886200"/>
          <p14:tracePt t="194031" x="1841500" y="3898900"/>
          <p14:tracePt t="194047" x="1822450" y="3905250"/>
          <p14:tracePt t="194118" x="1816100" y="3905250"/>
          <p14:tracePt t="194127" x="1803400" y="3917950"/>
          <p14:tracePt t="194138" x="1803400" y="3924300"/>
          <p14:tracePt t="194153" x="1797050" y="3924300"/>
          <p14:tracePt t="194167" x="1790700" y="3924300"/>
          <p14:tracePt t="194704" x="1790700" y="3911600"/>
          <p14:tracePt t="194717" x="1790700" y="3905250"/>
          <p14:tracePt t="194723" x="1790700" y="3898900"/>
          <p14:tracePt t="194744" x="1790700" y="3873500"/>
          <p14:tracePt t="194757" x="1790700" y="3867150"/>
          <p14:tracePt t="194767" x="1790700" y="3860800"/>
          <p14:tracePt t="194780" x="1790700" y="3854450"/>
          <p14:tracePt t="194797" x="1790700" y="3848100"/>
          <p14:tracePt t="194820" x="1790700" y="3829050"/>
          <p14:tracePt t="194833" x="1790700" y="3816350"/>
          <p14:tracePt t="194847" x="1790700" y="3810000"/>
          <p14:tracePt t="194863" x="1790700" y="3790950"/>
          <p14:tracePt t="194897" x="1790700" y="3784600"/>
          <p14:tracePt t="194930" x="1790700" y="3778250"/>
          <p14:tracePt t="194940" x="1790700" y="3771900"/>
          <p14:tracePt t="194949" x="1778000" y="3771900"/>
          <p14:tracePt t="194964" x="1771650" y="3771900"/>
          <p14:tracePt t="194980" x="1746250" y="3746500"/>
          <p14:tracePt t="194997" x="1739900" y="3740150"/>
          <p14:tracePt t="195013" x="1720850" y="3733800"/>
          <p14:tracePt t="195030" x="1708150" y="3733800"/>
          <p14:tracePt t="195047" x="1689100" y="3733800"/>
          <p14:tracePt t="195063" x="1682750" y="3733800"/>
          <p14:tracePt t="195080" x="1663700" y="3727450"/>
          <p14:tracePt t="195097" x="1638300" y="3727450"/>
          <p14:tracePt t="195113" x="1631950" y="3727450"/>
          <p14:tracePt t="195130" x="1625600" y="3727450"/>
          <p14:tracePt t="195147" x="1619250" y="3727450"/>
          <p14:tracePt t="195163" x="1606550" y="3727450"/>
          <p14:tracePt t="195180" x="1600200" y="3727450"/>
          <p14:tracePt t="195197" x="1587500" y="3727450"/>
          <p14:tracePt t="195213" x="1587500" y="3759200"/>
          <p14:tracePt t="195230" x="1587500" y="3778250"/>
          <p14:tracePt t="195247" x="1587500" y="3790950"/>
          <p14:tracePt t="195263" x="1612900" y="3810000"/>
          <p14:tracePt t="195280" x="1625600" y="3810000"/>
          <p14:tracePt t="195297" x="1657350" y="3816350"/>
          <p14:tracePt t="195313" x="1670050" y="3835400"/>
          <p14:tracePt t="195330" x="1695450" y="3835400"/>
          <p14:tracePt t="195347" x="1708150" y="3841750"/>
          <p14:tracePt t="195363" x="1720850" y="3841750"/>
          <p14:tracePt t="195397" x="1733550" y="3848100"/>
          <p14:tracePt t="195413" x="1739900" y="3848100"/>
          <p14:tracePt t="195430" x="1752600" y="3854450"/>
          <p14:tracePt t="195446" x="1758950" y="3860800"/>
          <p14:tracePt t="195463" x="1790700" y="3879850"/>
          <p14:tracePt t="195480" x="1797050" y="3879850"/>
          <p14:tracePt t="195682" x="1797050" y="3892550"/>
          <p14:tracePt t="195696" x="1797050" y="3898900"/>
          <p14:tracePt t="196362" x="1803400" y="3898900"/>
          <p14:tracePt t="196438" x="1803400" y="3892550"/>
          <p14:tracePt t="196448" x="1803400" y="3886200"/>
          <p14:tracePt t="196467" x="1803400" y="3879850"/>
          <p14:tracePt t="198380" x="1809750" y="3873500"/>
          <p14:tracePt t="198390" x="1809750" y="3879850"/>
          <p14:tracePt t="198396" x="1809750" y="3892550"/>
          <p14:tracePt t="198411" x="1809750" y="3937000"/>
          <p14:tracePt t="198428" x="1790700" y="4006850"/>
          <p14:tracePt t="198446" x="1752600" y="4127500"/>
          <p14:tracePt t="198461" x="1733550" y="4210050"/>
          <p14:tracePt t="198478" x="1714500" y="4298950"/>
          <p14:tracePt t="198494" x="1701800" y="4356100"/>
          <p14:tracePt t="198511" x="1695450" y="4432300"/>
          <p14:tracePt t="198528" x="1682750" y="4489450"/>
          <p14:tracePt t="198544" x="1682750" y="4514850"/>
          <p14:tracePt t="198561" x="1682750" y="4546600"/>
          <p14:tracePt t="198578" x="1682750" y="4572000"/>
          <p14:tracePt t="198594" x="1682750" y="4616450"/>
          <p14:tracePt t="198611" x="1676400" y="4667250"/>
          <p14:tracePt t="198627" x="1676400" y="4686300"/>
          <p14:tracePt t="198644" x="1676400" y="4711700"/>
          <p14:tracePt t="198661" x="1676400" y="4724400"/>
          <p14:tracePt t="198677" x="1676400" y="4730750"/>
          <p14:tracePt t="198854" x="1670050" y="4743450"/>
          <p14:tracePt t="198870" x="1663700" y="4730750"/>
          <p14:tracePt t="198880" x="1625600" y="4686300"/>
          <p14:tracePt t="198890" x="1593850" y="4635500"/>
          <p14:tracePt t="198894" x="1581150" y="4610100"/>
          <p14:tracePt t="198911" x="1492250" y="4445000"/>
          <p14:tracePt t="198927" x="1403350" y="4349750"/>
          <p14:tracePt t="198944" x="1327150" y="4286250"/>
          <p14:tracePt t="198961" x="1231900" y="4235450"/>
          <p14:tracePt t="198977" x="1206500" y="4235450"/>
          <p14:tracePt t="198994" x="1187450" y="4235450"/>
          <p14:tracePt t="199011" x="1181100" y="4235450"/>
          <p14:tracePt t="199027" x="1149350" y="4235450"/>
          <p14:tracePt t="199044" x="1079500" y="4235450"/>
          <p14:tracePt t="199061" x="1028700" y="4248150"/>
          <p14:tracePt t="199077" x="952500" y="4279900"/>
          <p14:tracePt t="199094" x="857250" y="4330700"/>
          <p14:tracePt t="199111" x="774700" y="4368800"/>
          <p14:tracePt t="199127" x="730250" y="4375150"/>
          <p14:tracePt t="199144" x="717550" y="4394200"/>
          <p14:tracePt t="199160" x="692150" y="4413250"/>
          <p14:tracePt t="199177" x="673100" y="4432300"/>
          <p14:tracePt t="199194" x="654050" y="4457700"/>
          <p14:tracePt t="199210" x="635000" y="4476750"/>
          <p14:tracePt t="199228" x="622300" y="4489450"/>
          <p14:tracePt t="199229" x="603250" y="4527550"/>
          <p14:tracePt t="199244" x="565150" y="4572000"/>
          <p14:tracePt t="199260" x="552450" y="4591050"/>
          <p14:tracePt t="199277" x="539750" y="4616450"/>
          <p14:tracePt t="199294" x="508000" y="4648200"/>
          <p14:tracePt t="199310" x="488950" y="4667250"/>
          <p14:tracePt t="199327" x="469900" y="4692650"/>
          <p14:tracePt t="199344" x="469900" y="4705350"/>
          <p14:tracePt t="199360" x="457200" y="4737100"/>
          <p14:tracePt t="199378" x="450850" y="4768850"/>
          <p14:tracePt t="199394" x="450850" y="4806950"/>
          <p14:tracePt t="199410" x="444500" y="4826000"/>
          <p14:tracePt t="199427" x="438150" y="4838700"/>
          <p14:tracePt t="199444" x="438150" y="4851400"/>
          <p14:tracePt t="199460" x="438150" y="4857750"/>
          <p14:tracePt t="199477" x="438150" y="4876800"/>
          <p14:tracePt t="199494" x="438150" y="4927600"/>
          <p14:tracePt t="199510" x="438150" y="4984750"/>
          <p14:tracePt t="199527" x="444500" y="5048250"/>
          <p14:tracePt t="199544" x="450850" y="5099050"/>
          <p14:tracePt t="199560" x="450850" y="5143500"/>
          <p14:tracePt t="199577" x="463550" y="5168900"/>
          <p14:tracePt t="199594" x="469900" y="5187950"/>
          <p14:tracePt t="199610" x="482600" y="5207000"/>
          <p14:tracePt t="199627" x="495300" y="5219700"/>
          <p14:tracePt t="199644" x="501650" y="5232400"/>
          <p14:tracePt t="199660" x="508000" y="5245100"/>
          <p14:tracePt t="199677" x="514350" y="5276850"/>
          <p14:tracePt t="199693" x="520700" y="5295900"/>
          <p14:tracePt t="199710" x="520700" y="5327650"/>
          <p14:tracePt t="199727" x="527050" y="5340350"/>
          <p14:tracePt t="199878" x="527050" y="5346700"/>
          <p14:tracePt t="199898" x="527050" y="5353050"/>
          <p14:tracePt t="199908" x="527050" y="5359400"/>
          <p14:tracePt t="199928" x="514350" y="5378450"/>
          <p14:tracePt t="199938" x="514350" y="5384800"/>
          <p14:tracePt t="199954" x="508000" y="5403850"/>
          <p14:tracePt t="199964" x="501650" y="5403850"/>
          <p14:tracePt t="199977" x="495300" y="5422900"/>
          <p14:tracePt t="199993" x="482600" y="5441950"/>
          <p14:tracePt t="200010" x="476250" y="5461000"/>
          <p14:tracePt t="200027" x="469900" y="5486400"/>
          <p14:tracePt t="200043" x="469900" y="5499100"/>
          <p14:tracePt t="200060" x="457200" y="5530850"/>
          <p14:tracePt t="200077" x="444500" y="5568950"/>
          <p14:tracePt t="200093" x="438150" y="5588000"/>
          <p14:tracePt t="200110" x="431800" y="5619750"/>
          <p14:tracePt t="200127" x="431800" y="5638800"/>
          <p14:tracePt t="200143" x="431800" y="5676900"/>
          <p14:tracePt t="200160" x="431800" y="5695950"/>
          <p14:tracePt t="200193" x="431800" y="5715000"/>
          <p14:tracePt t="200232" x="431800" y="5727700"/>
          <p14:tracePt t="200252" x="431800" y="5734050"/>
          <p14:tracePt t="200358" x="438150" y="5740400"/>
          <p14:tracePt t="200370" x="444500" y="5753100"/>
          <p14:tracePt t="200438" x="469900" y="5753100"/>
          <p14:tracePt t="200454" x="501650" y="5765800"/>
          <p14:tracePt t="200464" x="520700" y="5765800"/>
          <p14:tracePt t="200469" x="527050" y="5765800"/>
          <p14:tracePt t="200478" x="546100" y="5772150"/>
          <p14:tracePt t="200493" x="565150" y="5772150"/>
          <p14:tracePt t="200510" x="584200" y="5778500"/>
          <p14:tracePt t="200527" x="596900" y="5784850"/>
          <p14:tracePt t="200543" x="603250" y="5784850"/>
          <p14:tracePt t="200560" x="615950" y="5784850"/>
          <p14:tracePt t="200576" x="666750" y="5791200"/>
          <p14:tracePt t="200593" x="692150" y="5791200"/>
          <p14:tracePt t="200609" x="717550" y="5791200"/>
          <p14:tracePt t="200626" x="742950" y="5791200"/>
          <p14:tracePt t="200643" x="755650" y="5791200"/>
          <p14:tracePt t="200659" x="768350" y="5791200"/>
          <p14:tracePt t="200676" x="793750" y="5791200"/>
          <p14:tracePt t="200693" x="800100" y="5791200"/>
          <p14:tracePt t="200709" x="812800" y="5791200"/>
          <p14:tracePt t="200726" x="825500" y="5791200"/>
          <p14:tracePt t="200743" x="844550" y="5791200"/>
          <p14:tracePt t="200760" x="863600" y="5791200"/>
          <p14:tracePt t="200776" x="901700" y="5791200"/>
          <p14:tracePt t="200793" x="927100" y="5791200"/>
          <p14:tracePt t="200826" x="933450" y="5791200"/>
          <p14:tracePt t="200877" x="939800" y="5791200"/>
          <p14:tracePt t="200886" x="946150" y="5791200"/>
          <p14:tracePt t="200896" x="952500" y="5791200"/>
          <p14:tracePt t="200909" x="958850" y="5791200"/>
          <p14:tracePt t="200926" x="971550" y="5797550"/>
          <p14:tracePt t="200943" x="977900" y="5797550"/>
          <p14:tracePt t="201160" x="984250" y="5803900"/>
          <p14:tracePt t="201317" x="984250" y="5810250"/>
          <p14:tracePt t="201341" x="984250" y="5816600"/>
          <p14:tracePt t="201350" x="971550" y="5816600"/>
          <p14:tracePt t="201359" x="965200" y="5822950"/>
          <p14:tracePt t="201376" x="958850" y="5822950"/>
          <p14:tracePt t="201392" x="933450" y="5829300"/>
          <p14:tracePt t="201409" x="914400" y="5829300"/>
          <p14:tracePt t="201426" x="889000" y="5829300"/>
          <p14:tracePt t="201442" x="869950" y="5829300"/>
          <p14:tracePt t="201459" x="838200" y="5829300"/>
          <p14:tracePt t="201476" x="806450" y="5829300"/>
          <p14:tracePt t="201492" x="768350" y="5829300"/>
          <p14:tracePt t="201509" x="736600" y="5829300"/>
          <p14:tracePt t="201525" x="730250" y="5829300"/>
          <p14:tracePt t="201542" x="723900" y="5829300"/>
          <p14:tracePt t="201575" x="717550" y="5829300"/>
          <p14:tracePt t="201695" x="711200" y="5829300"/>
          <p14:tracePt t="201721" x="717550" y="5829300"/>
          <p14:tracePt t="201735" x="730250" y="5829300"/>
          <p14:tracePt t="201744" x="742950" y="5829300"/>
          <p14:tracePt t="201751" x="749300" y="5829300"/>
          <p14:tracePt t="201761" x="755650" y="5829300"/>
          <p14:tracePt t="201775" x="762000" y="5822950"/>
          <p14:tracePt t="201792" x="774700" y="5822950"/>
          <p14:tracePt t="201809" x="787400" y="5822950"/>
          <p14:tracePt t="201825" x="800100" y="5822950"/>
          <p14:tracePt t="201842" x="844550" y="5816600"/>
          <p14:tracePt t="201859" x="857250" y="5816600"/>
          <p14:tracePt t="201875" x="863600" y="5816600"/>
          <p14:tracePt t="201892" x="876300" y="5816600"/>
          <p14:tracePt t="201909" x="895350" y="5816600"/>
          <p14:tracePt t="201925" x="933450" y="5816600"/>
          <p14:tracePt t="201942" x="958850" y="5816600"/>
          <p14:tracePt t="201958" x="1035050" y="5816600"/>
          <p14:tracePt t="201975" x="1143000" y="5816600"/>
          <p14:tracePt t="201992" x="1200150" y="5791200"/>
          <p14:tracePt t="202008" x="1219200" y="5791200"/>
          <p14:tracePt t="202025" x="1257300" y="5791200"/>
          <p14:tracePt t="202042" x="1289050" y="5791200"/>
          <p14:tracePt t="202058" x="1377950" y="5791200"/>
          <p14:tracePt t="202075" x="1460500" y="5791200"/>
          <p14:tracePt t="202092" x="1517650" y="5791200"/>
          <p14:tracePt t="202108" x="1574800" y="5791200"/>
          <p14:tracePt t="202142" x="1581150" y="5791200"/>
          <p14:tracePt t="202185" x="1587500" y="5791200"/>
          <p14:tracePt t="202189" x="1587500" y="5784850"/>
          <p14:tracePt t="202194" x="1593850" y="5784850"/>
          <p14:tracePt t="202225" x="1600200" y="5778500"/>
          <p14:tracePt t="202375" x="1606550" y="5778500"/>
          <p14:tracePt t="202391" x="1625600" y="5778500"/>
          <p14:tracePt t="202401" x="1631950" y="5778500"/>
          <p14:tracePt t="202408" x="1651000" y="5778500"/>
          <p14:tracePt t="202425" x="1676400" y="5778500"/>
          <p14:tracePt t="202441" x="1714500" y="5784850"/>
          <p14:tracePt t="202458" x="1765300" y="5784850"/>
          <p14:tracePt t="202475" x="1784350" y="5784850"/>
          <p14:tracePt t="202508" x="1797050" y="5784850"/>
          <p14:tracePt t="202525" x="1809750" y="5784850"/>
          <p14:tracePt t="202542" x="1835150" y="5784850"/>
          <p14:tracePt t="202558" x="1873250" y="5778500"/>
          <p14:tracePt t="202575" x="1879600" y="5772150"/>
          <p14:tracePt t="202591" x="1898650" y="5772150"/>
          <p14:tracePt t="202639" x="1905000" y="5765800"/>
          <p14:tracePt t="202649" x="1892300" y="5721350"/>
          <p14:tracePt t="202660" x="1873250" y="5683250"/>
          <p14:tracePt t="202675" x="1873250" y="5575300"/>
          <p14:tracePt t="203117" x="1873250" y="5568950"/>
          <p14:tracePt t="203157" x="1879600" y="5568950"/>
          <p14:tracePt t="203173" x="1885950" y="5568950"/>
          <p14:tracePt t="203183" x="1885950" y="5575300"/>
          <p14:tracePt t="203191" x="1892300" y="5581650"/>
          <p14:tracePt t="203208" x="1924050" y="5594350"/>
          <p14:tracePt t="203224" x="1974850" y="5632450"/>
          <p14:tracePt t="203241" x="2000250" y="5632450"/>
          <p14:tracePt t="203258" x="2025650" y="5645150"/>
          <p14:tracePt t="203274" x="2051050" y="5664200"/>
          <p14:tracePt t="203292" x="2063750" y="5670550"/>
          <p14:tracePt t="203309" x="2108200" y="5695950"/>
          <p14:tracePt t="203324" x="2146300" y="5715000"/>
          <p14:tracePt t="203341" x="2190750" y="5740400"/>
          <p14:tracePt t="203358" x="2260600" y="5740400"/>
          <p14:tracePt t="203374" x="2393950" y="5759450"/>
          <p14:tracePt t="203391" x="2432050" y="5765800"/>
          <p14:tracePt t="203408" x="2501900" y="5784850"/>
          <p14:tracePt t="203424" x="2546350" y="5784850"/>
          <p14:tracePt t="203441" x="2635250" y="5797550"/>
          <p14:tracePt t="203457" x="2698750" y="5797550"/>
          <p14:tracePt t="203474" x="2755900" y="5797550"/>
          <p14:tracePt t="203491" x="2813050" y="5797550"/>
          <p14:tracePt t="203507" x="2882900" y="5778500"/>
          <p14:tracePt t="203524" x="2908300" y="5778500"/>
          <p14:tracePt t="203541" x="2927350" y="5778500"/>
          <p14:tracePt t="203557" x="2946400" y="5778500"/>
          <p14:tracePt t="203574" x="2952750" y="5778500"/>
          <p14:tracePt t="203591" x="3003550" y="5778500"/>
          <p14:tracePt t="203607" x="3035300" y="5778500"/>
          <p14:tracePt t="203624" x="3073400" y="5778500"/>
          <p14:tracePt t="203641" x="3168650" y="5772150"/>
          <p14:tracePt t="203657" x="3225800" y="5772150"/>
          <p14:tracePt t="203674" x="3238500" y="5772150"/>
          <p14:tracePt t="203707" x="3251200" y="5772150"/>
          <p14:tracePt t="203799" x="3257550" y="5765800"/>
          <p14:tracePt t="203809" x="3270250" y="5759450"/>
          <p14:tracePt t="203819" x="3270250" y="5753100"/>
          <p14:tracePt t="203839" x="3276600" y="5753100"/>
          <p14:tracePt t="203853" x="3282950" y="5753100"/>
          <p14:tracePt t="203859" x="3289300" y="5753100"/>
          <p14:tracePt t="203874" x="3302000" y="5753100"/>
          <p14:tracePt t="203890" x="3327400" y="5746750"/>
          <p14:tracePt t="203907" x="3340100" y="5746750"/>
          <p14:tracePt t="203924" x="3359150" y="5746750"/>
          <p14:tracePt t="203940" x="3378200" y="5746750"/>
          <p14:tracePt t="203979" x="3397250" y="5746750"/>
          <p14:tracePt t="203995" x="3403600" y="5746750"/>
          <p14:tracePt t="204007" x="3409950" y="5746750"/>
          <p14:tracePt t="204024" x="3435350" y="5753100"/>
          <p14:tracePt t="204040" x="3441700" y="5753100"/>
          <p14:tracePt t="204057" x="3467100" y="5765800"/>
          <p14:tracePt t="204074" x="3486150" y="5765800"/>
          <p14:tracePt t="204091" x="3517900" y="5784850"/>
          <p14:tracePt t="204107" x="3543300" y="5784850"/>
          <p14:tracePt t="204124" x="3556000" y="5784850"/>
          <p14:tracePt t="204140" x="3562350" y="5784850"/>
          <p14:tracePt t="204157" x="3568700" y="5784850"/>
          <p14:tracePt t="204174" x="3575050" y="5784850"/>
          <p14:tracePt t="204190" x="3594100" y="5784850"/>
          <p14:tracePt t="204207" x="3619500" y="5784850"/>
          <p14:tracePt t="204224" x="3657600" y="5784850"/>
          <p14:tracePt t="204240" x="3676650" y="5784850"/>
          <p14:tracePt t="204257" x="3689350" y="5784850"/>
          <p14:tracePt t="204274" x="3708400" y="5784850"/>
          <p14:tracePt t="204290" x="3714750" y="5784850"/>
          <p14:tracePt t="204327" x="3721100" y="5784850"/>
          <p14:tracePt t="204354" x="3727450" y="5784850"/>
          <p14:tracePt t="204359" x="3733800" y="5784850"/>
          <p14:tracePt t="204373" x="3740150" y="5784850"/>
          <p14:tracePt t="204390" x="3746500" y="5784850"/>
          <p14:tracePt t="204429" x="3752850" y="5784850"/>
          <p14:tracePt t="204443" x="3759200" y="5784850"/>
          <p14:tracePt t="204459" x="3759200" y="5791200"/>
          <p14:tracePt t="204463" x="3771900" y="5797550"/>
          <p14:tracePt t="204479" x="3778250" y="5803900"/>
          <p14:tracePt t="204495" x="3784600" y="5810250"/>
          <p14:tracePt t="204507" x="3816350" y="5829300"/>
          <p14:tracePt t="204523" x="3816350" y="5835650"/>
          <p14:tracePt t="204540" x="3848100" y="5842000"/>
          <p14:tracePt t="204557" x="3924300" y="5854700"/>
          <p14:tracePt t="204575" x="4006850" y="5854700"/>
          <p14:tracePt t="204590" x="4051300" y="5854700"/>
          <p14:tracePt t="204607" x="4070350" y="5854700"/>
          <p14:tracePt t="204623" x="4083050" y="5854700"/>
          <p14:tracePt t="204640" x="4089400" y="5854700"/>
          <p14:tracePt t="204657" x="4102100" y="5854700"/>
          <p14:tracePt t="204673" x="4127500" y="5854700"/>
          <p14:tracePt t="204690" x="4159250" y="5848350"/>
          <p14:tracePt t="204706" x="4222750" y="5822950"/>
          <p14:tracePt t="204723" x="4241800" y="5822950"/>
          <p14:tracePt t="204740" x="4260850" y="5803900"/>
          <p14:tracePt t="204756" x="4267200" y="5803900"/>
          <p14:tracePt t="204773" x="4273550" y="5803900"/>
          <p14:tracePt t="204776" x="4279900" y="5803900"/>
          <p14:tracePt t="204806" x="4286250" y="5803900"/>
          <p14:tracePt t="204823" x="4311650" y="5803900"/>
          <p14:tracePt t="204840" x="4349750" y="5803900"/>
          <p14:tracePt t="204856" x="4387850" y="5797550"/>
          <p14:tracePt t="204873" x="4406900" y="5797550"/>
          <p14:tracePt t="204890" x="4419600" y="5797550"/>
          <p14:tracePt t="204906" x="4438650" y="5797550"/>
          <p14:tracePt t="204923" x="4445000" y="5797550"/>
          <p14:tracePt t="204956" x="4451350" y="5797550"/>
          <p14:tracePt t="204973" x="4457700" y="5797550"/>
          <p14:tracePt t="204990" x="4470400" y="5797550"/>
          <p14:tracePt t="205006" x="4495800" y="5797550"/>
          <p14:tracePt t="205023" x="4533900" y="5797550"/>
          <p14:tracePt t="205040" x="4597400" y="5797550"/>
          <p14:tracePt t="205056" x="4635500" y="5797550"/>
          <p14:tracePt t="205073" x="4699000" y="5791200"/>
          <p14:tracePt t="205090" x="4724400" y="5791200"/>
          <p14:tracePt t="205106" x="4749800" y="5791200"/>
          <p14:tracePt t="205123" x="4768850" y="5791200"/>
          <p14:tracePt t="205140" x="4794250" y="5778500"/>
          <p14:tracePt t="205156" x="4800600" y="5778500"/>
          <p14:tracePt t="205173" x="4826000" y="5778500"/>
          <p14:tracePt t="205190" x="4851400" y="5778500"/>
          <p14:tracePt t="205206" x="4895850" y="5765800"/>
          <p14:tracePt t="205223" x="4933950" y="5759450"/>
          <p14:tracePt t="205239" x="4953000" y="5746750"/>
          <p14:tracePt t="205256" x="4991100" y="5734050"/>
          <p14:tracePt t="205273" x="5022850" y="5721350"/>
          <p14:tracePt t="205297" x="5041900" y="5721350"/>
          <p14:tracePt t="205306" x="5054600" y="5721350"/>
          <p14:tracePt t="205323" x="5080000" y="5721350"/>
          <p14:tracePt t="205339" x="5105400" y="5721350"/>
          <p14:tracePt t="205356" x="5124450" y="5721350"/>
          <p14:tracePt t="205373" x="5162550" y="5721350"/>
          <p14:tracePt t="205389" x="5181600" y="5721350"/>
          <p14:tracePt t="205407" x="5194300" y="5715000"/>
          <p14:tracePt t="205423" x="5207000" y="5715000"/>
          <p14:tracePt t="205579" x="5207000" y="5727700"/>
          <p14:tracePt t="205589" x="5194300" y="5734050"/>
          <p14:tracePt t="205593" x="5187950" y="5740400"/>
          <p14:tracePt t="205606" x="5175250" y="5746750"/>
          <p14:tracePt t="205623" x="5130800" y="5772150"/>
          <p14:tracePt t="205639" x="5099050" y="5778500"/>
          <p14:tracePt t="205656" x="5073650" y="5791200"/>
          <p14:tracePt t="205673" x="5041900" y="5791200"/>
          <p14:tracePt t="205689" x="4997450" y="5797550"/>
          <p14:tracePt t="205706" x="4978400" y="5803900"/>
          <p14:tracePt t="205723" x="4959350" y="5803900"/>
          <p14:tracePt t="205739" x="4933950" y="5822950"/>
          <p14:tracePt t="205756" x="4914900" y="5822950"/>
          <p14:tracePt t="205772" x="4902200" y="5829300"/>
          <p14:tracePt t="205789" x="4876800" y="5829300"/>
          <p14:tracePt t="205806" x="4826000" y="5835650"/>
          <p14:tracePt t="205822" x="4762500" y="5835650"/>
          <p14:tracePt t="205839" x="4692650" y="5842000"/>
          <p14:tracePt t="205856" x="4635500" y="5848350"/>
          <p14:tracePt t="205872" x="4584700" y="5848350"/>
          <p14:tracePt t="205889" x="4508500" y="5861050"/>
          <p14:tracePt t="205906" x="4476750" y="5861050"/>
          <p14:tracePt t="205922" x="4406900" y="5861050"/>
          <p14:tracePt t="205939" x="4375150" y="5861050"/>
          <p14:tracePt t="205956" x="4292600" y="5861050"/>
          <p14:tracePt t="205972" x="4191000" y="5861050"/>
          <p14:tracePt t="205989" x="4114800" y="5873750"/>
          <p14:tracePt t="206006" x="4076700" y="5873750"/>
          <p14:tracePt t="206022" x="4057650" y="5873750"/>
          <p14:tracePt t="206039" x="3949700" y="5873750"/>
          <p14:tracePt t="206056" x="3917950" y="5873750"/>
          <p14:tracePt t="206072" x="3848100" y="5880100"/>
          <p14:tracePt t="206089" x="3790950" y="5892800"/>
          <p14:tracePt t="206106" x="3721100" y="5892800"/>
          <p14:tracePt t="206122" x="3651250" y="5892800"/>
          <p14:tracePt t="206139" x="3600450" y="5892800"/>
          <p14:tracePt t="206155" x="3568700" y="5892800"/>
          <p14:tracePt t="206172" x="3517900" y="5892800"/>
          <p14:tracePt t="206189" x="3473450" y="5892800"/>
          <p14:tracePt t="206205" x="3435350" y="5892800"/>
          <p14:tracePt t="206222" x="3390900" y="5892800"/>
          <p14:tracePt t="206239" x="3308350" y="5892800"/>
          <p14:tracePt t="206255" x="3295650" y="5892800"/>
          <p14:tracePt t="206272" x="3289300" y="5892800"/>
          <p14:tracePt t="206322" x="3289300" y="5899150"/>
          <p14:tracePt t="206331" x="3295650" y="5899150"/>
          <p14:tracePt t="206339" x="3308350" y="5899150"/>
          <p14:tracePt t="206355" x="3365500" y="5899150"/>
          <p14:tracePt t="206372" x="3473450" y="5899150"/>
          <p14:tracePt t="206389" x="3556000" y="5899150"/>
          <p14:tracePt t="206405" x="3613150" y="5899150"/>
          <p14:tracePt t="206422" x="3638550" y="5899150"/>
          <p14:tracePt t="206439" x="3663950" y="5899150"/>
          <p14:tracePt t="206455" x="3683000" y="5899150"/>
          <p14:tracePt t="206472" x="3721100" y="5905500"/>
          <p14:tracePt t="206489" x="3752850" y="5905500"/>
          <p14:tracePt t="206505" x="3803650" y="5905500"/>
          <p14:tracePt t="206522" x="3917950" y="5905500"/>
          <p14:tracePt t="206538" x="3956050" y="5905500"/>
          <p14:tracePt t="206555" x="4006850" y="5905500"/>
          <p14:tracePt t="206572" x="4032250" y="5905500"/>
          <p14:tracePt t="206589" x="4064000" y="5905500"/>
          <p14:tracePt t="206605" x="4083050" y="5905500"/>
          <p14:tracePt t="206622" x="4089400" y="5905500"/>
          <p14:tracePt t="206639" x="4095750" y="5905500"/>
          <p14:tracePt t="206672" x="4108450" y="5905500"/>
          <p14:tracePt t="206688" x="4114800" y="5905500"/>
          <p14:tracePt t="206705" x="4121150" y="5905500"/>
          <p14:tracePt t="206722" x="4127500" y="5905500"/>
          <p14:tracePt t="206738" x="4133850" y="5905500"/>
          <p14:tracePt t="207631" x="4140200" y="5905500"/>
          <p14:tracePt t="207680" x="4114800" y="5899150"/>
          <p14:tracePt t="207690" x="4102100" y="5899150"/>
          <p14:tracePt t="207696" x="4095750" y="5899150"/>
          <p14:tracePt t="207706" x="4038600" y="5886450"/>
          <p14:tracePt t="207720" x="4025900" y="5886450"/>
          <p14:tracePt t="207737" x="3981450" y="5873750"/>
          <p14:tracePt t="207754" x="3937000" y="5854700"/>
          <p14:tracePt t="207771" x="3911600" y="5854700"/>
          <p14:tracePt t="207774" x="3892550" y="5842000"/>
          <p14:tracePt t="207788" x="3810000" y="5803900"/>
          <p14:tracePt t="207804" x="3606800" y="5721350"/>
          <p14:tracePt t="207821" x="3517900" y="5702300"/>
          <p14:tracePt t="207838" x="3321050" y="5638800"/>
          <p14:tracePt t="207855" x="3124200" y="5568950"/>
          <p14:tracePt t="207871" x="3054350" y="5524500"/>
          <p14:tracePt t="207887" x="2940050" y="5410200"/>
          <p14:tracePt t="207904" x="2882900" y="5308600"/>
          <p14:tracePt t="207921" x="2749550" y="5080000"/>
          <p14:tracePt t="207937" x="2559050" y="4813300"/>
          <p14:tracePt t="207954" x="2362200" y="4565650"/>
          <p14:tracePt t="207971" x="2216150" y="4413250"/>
          <p14:tracePt t="207987" x="2108200" y="4292600"/>
          <p14:tracePt t="208005" x="1930400" y="4083050"/>
          <p14:tracePt t="208021" x="1536700" y="3670300"/>
          <p14:tracePt t="208037" x="1327150" y="3454400"/>
          <p14:tracePt t="208054" x="1219200" y="3340100"/>
          <p14:tracePt t="208070" x="1149350" y="3276600"/>
          <p14:tracePt t="208087" x="1035050" y="3155950"/>
          <p14:tracePt t="208104" x="958850" y="3086100"/>
          <p14:tracePt t="208121" x="895350" y="3003550"/>
          <p14:tracePt t="208137" x="806450" y="2895600"/>
          <p14:tracePt t="208154" x="768350" y="2857500"/>
          <p14:tracePt t="208171" x="723900" y="2813050"/>
          <p14:tracePt t="208187" x="704850" y="2794000"/>
          <p14:tracePt t="208241" x="704850" y="2787650"/>
          <p14:tracePt t="208247" x="711200" y="2787650"/>
          <p14:tracePt t="208257" x="742950" y="2787650"/>
          <p14:tracePt t="208270" x="755650" y="2787650"/>
          <p14:tracePt t="208287" x="914400" y="2787650"/>
          <p14:tracePt t="208303" x="990600" y="2787650"/>
          <p14:tracePt t="208320" x="1111250" y="2787650"/>
          <p14:tracePt t="208337" x="1219200" y="2774950"/>
          <p14:tracePt t="208353" x="1282700" y="2730500"/>
          <p14:tracePt t="208370" x="1377950" y="2679700"/>
          <p14:tracePt t="208387" x="1441450" y="2641600"/>
          <p14:tracePt t="208404" x="1568450" y="2597150"/>
          <p14:tracePt t="208421" x="1676400" y="2571750"/>
          <p14:tracePt t="208437" x="1701800" y="2559050"/>
          <p14:tracePt t="208454" x="1708150" y="2552700"/>
          <p14:tracePt t="208504" x="1714500" y="2552700"/>
          <p14:tracePt t="208516" x="1720850" y="2527300"/>
          <p14:tracePt t="208530" x="1720850" y="2501900"/>
          <p14:tracePt t="208539" x="1720850" y="2482850"/>
          <p14:tracePt t="208554" x="1720850" y="2470150"/>
          <p14:tracePt t="208570" x="1720850" y="2393950"/>
          <p14:tracePt t="208587" x="1714500" y="2368550"/>
          <p14:tracePt t="208604" x="1689100" y="2330450"/>
          <p14:tracePt t="208620" x="1657350" y="2266950"/>
          <p14:tracePt t="208637" x="1606550" y="2203450"/>
          <p14:tracePt t="208654" x="1549400" y="2127250"/>
          <p14:tracePt t="208670" x="1511300" y="2114550"/>
          <p14:tracePt t="208687" x="1435100" y="2057400"/>
          <p14:tracePt t="208703" x="1327150" y="2032000"/>
          <p14:tracePt t="208720" x="1238250" y="2000250"/>
          <p14:tracePt t="208737" x="1187450" y="1993900"/>
          <p14:tracePt t="208754" x="1174750" y="1993900"/>
          <p14:tracePt t="208770" x="1136650" y="1993900"/>
          <p14:tracePt t="208787" x="1111250" y="2012950"/>
          <p14:tracePt t="208803" x="1098550" y="2082800"/>
          <p14:tracePt t="208820" x="1098550" y="2139950"/>
          <p14:tracePt t="208836" x="1092200" y="2203450"/>
          <p14:tracePt t="208854" x="1092200" y="2235200"/>
          <p14:tracePt t="208870" x="1104900" y="2254250"/>
          <p14:tracePt t="208887" x="1117600" y="2254250"/>
          <p14:tracePt t="208904" x="1143000" y="2260600"/>
          <p14:tracePt t="208920" x="1162050" y="2273300"/>
          <p14:tracePt t="208936" x="1174750" y="2279650"/>
          <p14:tracePt t="208953" x="1187450" y="2279650"/>
          <p14:tracePt t="208970" x="1200150" y="2286000"/>
          <p14:tracePt t="208986" x="1206500" y="2286000"/>
          <p14:tracePt t="209136" x="1193800" y="2286000"/>
          <p14:tracePt t="209146" x="1181100" y="2286000"/>
          <p14:tracePt t="209153" x="1174750" y="2286000"/>
          <p14:tracePt t="209170" x="1130300" y="2298700"/>
          <p14:tracePt t="209186" x="1073150" y="2317750"/>
          <p14:tracePt t="209203" x="1022350" y="2343150"/>
          <p14:tracePt t="209220" x="977900" y="2362200"/>
          <p14:tracePt t="209236" x="939800" y="2381250"/>
          <p14:tracePt t="209253" x="908050" y="2406650"/>
          <p14:tracePt t="209269" x="882650" y="2425700"/>
          <p14:tracePt t="209286" x="863600" y="2432050"/>
          <p14:tracePt t="209303" x="863600" y="2438400"/>
          <p14:tracePt t="209351" x="857250" y="2444750"/>
          <p14:tracePt t="210435" x="844550" y="2451100"/>
          <p14:tracePt t="210720" x="831850" y="2457450"/>
          <p14:tracePt t="210826" x="831850" y="2463800"/>
          <p14:tracePt t="210865" x="825500" y="2463800"/>
          <p14:tracePt t="210889" x="819150" y="2470150"/>
          <p14:tracePt t="211652" x="812800" y="2476500"/>
          <p14:tracePt t="213812" x="812800" y="2470150"/>
          <p14:tracePt t="213816" x="812800" y="2463800"/>
          <p14:tracePt t="213826" x="812800" y="2451100"/>
          <p14:tracePt t="213833" x="819150" y="2438400"/>
          <p14:tracePt t="213850" x="831850" y="2425700"/>
          <p14:tracePt t="213867" x="850900" y="2393950"/>
          <p14:tracePt t="213883" x="863600" y="2374900"/>
          <p14:tracePt t="213900" x="876300" y="2343150"/>
          <p14:tracePt t="213917" x="901700" y="2286000"/>
          <p14:tracePt t="213933" x="908050" y="2266950"/>
          <p14:tracePt t="213950" x="946150" y="2165350"/>
          <p14:tracePt t="213967" x="977900" y="2076450"/>
          <p14:tracePt t="213983" x="1028700" y="1835150"/>
          <p14:tracePt t="214000" x="1041400" y="1701800"/>
          <p14:tracePt t="214017" x="1060450" y="1644650"/>
          <p14:tracePt t="214033" x="1117600" y="1447800"/>
          <p14:tracePt t="214050" x="1143000" y="1365250"/>
          <p14:tracePt t="214066" x="1168400" y="1225550"/>
          <p14:tracePt t="214083" x="1193800" y="1066800"/>
          <p14:tracePt t="214100" x="1193800" y="736600"/>
          <p14:tracePt t="214116" x="1206500" y="501650"/>
          <p14:tracePt t="214133" x="1231900" y="393700"/>
          <p14:tracePt t="214150" x="1231900" y="298450"/>
          <p14:tracePt t="215416" x="1206500" y="95250"/>
          <p14:tracePt t="215637" x="1206500" y="101600"/>
          <p14:tracePt t="215646" x="1206500" y="146050"/>
          <p14:tracePt t="215653" x="1212850" y="171450"/>
          <p14:tracePt t="215665" x="1244600" y="209550"/>
          <p14:tracePt t="215682" x="1314450" y="304800"/>
          <p14:tracePt t="215699" x="1435100" y="501650"/>
          <p14:tracePt t="215715" x="1574800" y="755650"/>
          <p14:tracePt t="215732" x="1651000" y="908050"/>
          <p14:tracePt t="215749" x="1689100" y="984250"/>
          <p14:tracePt t="215765" x="1733550" y="10922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</TotalTime>
  <Words>18</Words>
  <Application>Microsoft Office PowerPoint</Application>
  <PresentationFormat>Widescreen</PresentationFormat>
  <Paragraphs>6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SOLUTIONS OF THE FIXED POINT ITERATION AND THE NEWTON RAPHSON EXAMPLES IN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15</cp:revision>
  <dcterms:created xsi:type="dcterms:W3CDTF">2020-04-09T13:26:48Z</dcterms:created>
  <dcterms:modified xsi:type="dcterms:W3CDTF">2020-04-20T13:52:23Z</dcterms:modified>
</cp:coreProperties>
</file>