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5DAD-68EB-427D-9567-3B0891A8F4F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D898-1579-4B03-B11A-7466FDC15D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Modernle</a:t>
            </a:r>
            <a:r>
              <a:rPr lang="tr-TR" dirty="0" err="1" smtClean="0"/>
              <a:t>şme</a:t>
            </a:r>
            <a:r>
              <a:rPr lang="tr-TR" dirty="0" smtClean="0"/>
              <a:t> ve Radyo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</a:p>
          <a:p>
            <a:r>
              <a:rPr lang="tr-TR" smtClean="0"/>
              <a:t>Yrd.Doç.Dr Gül Karagöz Kızılca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Basın ve Radyo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Basının radyoya ilgisi</a:t>
            </a:r>
            <a:endParaRPr lang="en-US" dirty="0" smtClean="0"/>
          </a:p>
          <a:p>
            <a:r>
              <a:rPr lang="en-US" dirty="0" smtClean="0"/>
              <a:t>Bas</a:t>
            </a:r>
            <a:r>
              <a:rPr lang="tr-TR" dirty="0" smtClean="0"/>
              <a:t>ın-radyo rekabeti</a:t>
            </a:r>
          </a:p>
          <a:p>
            <a:r>
              <a:rPr lang="tr-TR" smtClean="0"/>
              <a:t>Ankara basını-İstanbul basınının radyoya yaklaşımı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Telsiz Telefondan Radyoya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Tarihsel çerçeve</a:t>
            </a:r>
          </a:p>
          <a:p>
            <a:pPr>
              <a:buNone/>
            </a:pPr>
            <a:r>
              <a:rPr lang="tr-TR" dirty="0" smtClean="0"/>
              <a:t>*Anonim şirketin kuruluşu</a:t>
            </a:r>
          </a:p>
          <a:p>
            <a:pPr>
              <a:buNone/>
            </a:pPr>
            <a:r>
              <a:rPr lang="tr-TR" dirty="0" smtClean="0"/>
              <a:t>*İlk radyo yayınları</a:t>
            </a:r>
          </a:p>
          <a:p>
            <a:pPr>
              <a:buNone/>
            </a:pPr>
            <a:r>
              <a:rPr lang="tr-TR" dirty="0" smtClean="0"/>
              <a:t>*Radyo vericileri, alıcıları ve genel dağılım </a:t>
            </a:r>
          </a:p>
          <a:p>
            <a:pPr>
              <a:buNone/>
            </a:pPr>
            <a:r>
              <a:rPr lang="tr-TR" dirty="0" smtClean="0"/>
              <a:t>*Yayınlar ve ulaştığı coğrafya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Hukuksal çerçeve</a:t>
            </a:r>
          </a:p>
          <a:p>
            <a:pPr>
              <a:buNone/>
            </a:pPr>
            <a:r>
              <a:rPr lang="tr-TR" dirty="0" smtClean="0"/>
              <a:t>*Radyoya ilişkin düzenlemeler</a:t>
            </a:r>
          </a:p>
          <a:p>
            <a:pPr>
              <a:buNone/>
            </a:pPr>
            <a:r>
              <a:rPr lang="tr-TR" dirty="0" smtClean="0"/>
              <a:t>*Basına ilişkin düzenlemeler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1920’ler ve 1930’lar Türkiye’sinde modernlik sürecinin işleyişi, algılanışı ve nitelikleri bağlamında radyo</a:t>
            </a:r>
          </a:p>
          <a:p>
            <a:r>
              <a:rPr lang="tr-TR" dirty="0" err="1" smtClean="0"/>
              <a:t>Moderleşmede</a:t>
            </a:r>
            <a:r>
              <a:rPr lang="tr-TR" dirty="0" smtClean="0"/>
              <a:t> radyoya atfedilen anlam(</a:t>
            </a:r>
            <a:r>
              <a:rPr lang="tr-TR" dirty="0" err="1" smtClean="0"/>
              <a:t>lar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*Siyasal iktidar ve radyo</a:t>
            </a:r>
          </a:p>
          <a:p>
            <a:pPr>
              <a:buNone/>
            </a:pPr>
            <a:r>
              <a:rPr lang="tr-TR" dirty="0" smtClean="0"/>
              <a:t>*Özel sermaye ve radyo</a:t>
            </a:r>
          </a:p>
          <a:p>
            <a:pPr>
              <a:buNone/>
            </a:pPr>
            <a:r>
              <a:rPr lang="tr-TR" dirty="0" smtClean="0"/>
              <a:t>*Halk ve radyo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Medeniyet ve radyo</a:t>
            </a:r>
          </a:p>
          <a:p>
            <a:r>
              <a:rPr lang="tr-TR" dirty="0" smtClean="0"/>
              <a:t>Batılılaşma ve radyo</a:t>
            </a:r>
          </a:p>
          <a:p>
            <a:r>
              <a:rPr lang="tr-TR" dirty="0" smtClean="0"/>
              <a:t>Gelenek ve radyo</a:t>
            </a:r>
          </a:p>
          <a:p>
            <a:r>
              <a:rPr lang="tr-TR" dirty="0" smtClean="0"/>
              <a:t>Ulusal kültürün öğeleri</a:t>
            </a:r>
          </a:p>
          <a:p>
            <a:r>
              <a:rPr lang="tr-TR" dirty="0" smtClean="0"/>
              <a:t>Ulusal kimliğin kurulması</a:t>
            </a:r>
          </a:p>
          <a:p>
            <a:r>
              <a:rPr lang="tr-TR" dirty="0" smtClean="0"/>
              <a:t>Demokrasi ve radyo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Ulusal kültürün tanımlanışında radyonun işlevi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 ve Dinleyicisi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Radyo dinleyicisinin özellikleri</a:t>
            </a:r>
          </a:p>
          <a:p>
            <a:pPr>
              <a:buNone/>
            </a:pPr>
            <a:r>
              <a:rPr lang="tr-TR" dirty="0" smtClean="0"/>
              <a:t>*Dinleyici sayısı</a:t>
            </a:r>
          </a:p>
          <a:p>
            <a:pPr>
              <a:buNone/>
            </a:pPr>
            <a:r>
              <a:rPr lang="tr-TR" dirty="0" smtClean="0"/>
              <a:t>*Profili: Radyo yayınları başladığında dinleyici </a:t>
            </a:r>
            <a:r>
              <a:rPr lang="tr-TR" smtClean="0"/>
              <a:t>kitlesi kimlerden oluşuyordu?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-Sınıf</a:t>
            </a:r>
          </a:p>
          <a:p>
            <a:pPr>
              <a:buNone/>
            </a:pPr>
            <a:r>
              <a:rPr lang="tr-TR" dirty="0" smtClean="0"/>
              <a:t>-Cinsiyet</a:t>
            </a:r>
          </a:p>
          <a:p>
            <a:pPr>
              <a:buNone/>
            </a:pPr>
            <a:r>
              <a:rPr lang="tr-TR" dirty="0" smtClean="0"/>
              <a:t>-Yaş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Varsayılan ve ulaşılmak istenen dinleyici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Tanımlanan “modern”in hedef kitlesi</a:t>
            </a:r>
          </a:p>
          <a:p>
            <a:pPr>
              <a:buNone/>
            </a:pPr>
            <a:r>
              <a:rPr lang="tr-TR" dirty="0" smtClean="0"/>
              <a:t> *Program içerikleri</a:t>
            </a:r>
          </a:p>
          <a:p>
            <a:pPr>
              <a:buNone/>
            </a:pPr>
            <a:r>
              <a:rPr lang="tr-TR" dirty="0" smtClean="0"/>
              <a:t> *Yayın akışı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İstanbul ve Ankara radyoları</a:t>
            </a:r>
          </a:p>
          <a:p>
            <a:pPr>
              <a:buNone/>
            </a:pPr>
            <a:r>
              <a:rPr lang="tr-TR" dirty="0" smtClean="0"/>
              <a:t>*Farkları belirleyen nitelikler</a:t>
            </a:r>
          </a:p>
          <a:p>
            <a:pPr>
              <a:buNone/>
            </a:pPr>
            <a:r>
              <a:rPr lang="tr-TR" dirty="0" smtClean="0"/>
              <a:t>*Ulusun sesi: Ankara Radyosu mu İstanbul Radyosu mu?</a:t>
            </a:r>
          </a:p>
          <a:p>
            <a:pPr>
              <a:buNone/>
            </a:pPr>
            <a:r>
              <a:rPr lang="tr-TR" dirty="0" smtClean="0"/>
              <a:t>*Batı’ya yönelik-Batı’dan uzak</a:t>
            </a:r>
          </a:p>
          <a:p>
            <a:pPr>
              <a:buNone/>
            </a:pPr>
            <a:r>
              <a:rPr lang="tr-TR" dirty="0" smtClean="0"/>
              <a:t>*Yerelin tanımlanışında Batı ve gelenek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190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Modernleşme ve Radyo</vt:lpstr>
      <vt:lpstr>Telsiz Telefondan Radyoya</vt:lpstr>
      <vt:lpstr>PowerPoint Presentation</vt:lpstr>
      <vt:lpstr>PowerPoint Presentation</vt:lpstr>
      <vt:lpstr>Kavramlar</vt:lpstr>
      <vt:lpstr>PowerPoint Presentation</vt:lpstr>
      <vt:lpstr>Radyo ve Dinleyicisi</vt:lpstr>
      <vt:lpstr>PowerPoint Presentation</vt:lpstr>
      <vt:lpstr>PowerPoint Presentation</vt:lpstr>
      <vt:lpstr>Basın ve Radyo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Modernleşme ve Radyo</dc:title>
  <dc:creator>GULKARAGOZ</dc:creator>
  <cp:lastModifiedBy>Gul</cp:lastModifiedBy>
  <cp:revision>29</cp:revision>
  <dcterms:created xsi:type="dcterms:W3CDTF">2017-11-02T07:21:35Z</dcterms:created>
  <dcterms:modified xsi:type="dcterms:W3CDTF">2017-11-16T18:25:26Z</dcterms:modified>
</cp:coreProperties>
</file>