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9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  <p:sldId id="1095" r:id="rId17"/>
    <p:sldId id="1096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" y="1195821"/>
            <a:ext cx="7790688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5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74" y="1217893"/>
            <a:ext cx="7172706" cy="46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3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18" y="2124646"/>
            <a:ext cx="7674746" cy="237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68" y="1587817"/>
            <a:ext cx="7814868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833562"/>
            <a:ext cx="78486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3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71" y="1417891"/>
            <a:ext cx="7683437" cy="41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419225"/>
            <a:ext cx="77819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25" y="1628203"/>
            <a:ext cx="8255527" cy="3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0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85" y="1544954"/>
            <a:ext cx="8000120" cy="37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7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43" y="1289090"/>
            <a:ext cx="7604189" cy="43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7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1185044"/>
            <a:ext cx="7324344" cy="46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566862"/>
            <a:ext cx="78771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6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4" y="1455085"/>
            <a:ext cx="8295132" cy="41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ALAN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1" y="1243584"/>
            <a:ext cx="6855142" cy="14801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9" y="2468621"/>
            <a:ext cx="7781816" cy="3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96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12560</TotalTime>
  <Words>49</Words>
  <Application>Microsoft Office PowerPoint</Application>
  <PresentationFormat>Ekran Gösterisi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ALAN HESABI</vt:lpstr>
      <vt:lpstr>ALAN HESABI</vt:lpstr>
      <vt:lpstr>ALAN HESABI</vt:lpstr>
      <vt:lpstr>ALAN HESABI</vt:lpstr>
      <vt:lpstr>ALAN HESABI</vt:lpstr>
      <vt:lpstr>ALAN HESABI</vt:lpstr>
      <vt:lpstr>ALAN HESABI</vt:lpstr>
      <vt:lpstr>ALAN HESABI</vt:lpstr>
      <vt:lpstr>ALAN HESABI</vt:lpstr>
      <vt:lpstr>ALAN HESABI</vt:lpstr>
      <vt:lpstr>ALAN HESABI</vt:lpstr>
      <vt:lpstr>ALAN HESABI</vt:lpstr>
      <vt:lpstr>ALAN HESABI</vt:lpstr>
      <vt:lpstr>ALAN HESABI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817</cp:revision>
  <cp:lastPrinted>2016-10-24T07:53:35Z</cp:lastPrinted>
  <dcterms:created xsi:type="dcterms:W3CDTF">2016-09-18T09:35:24Z</dcterms:created>
  <dcterms:modified xsi:type="dcterms:W3CDTF">2020-03-30T08:29:28Z</dcterms:modified>
</cp:coreProperties>
</file>