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319" r:id="rId3"/>
    <p:sldId id="280" r:id="rId4"/>
    <p:sldId id="281" r:id="rId5"/>
    <p:sldId id="285" r:id="rId6"/>
    <p:sldId id="286" r:id="rId7"/>
    <p:sldId id="287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29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66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830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24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86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61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94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60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47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23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16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BA1D8-CD39-4C84-B717-DF4E492E4D7A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3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Gözden Geçirme ve Pilot Çalışma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Son olarak sorularınızla bir pilot deneme yapın. İdeal olan pilot görüşmelere katılacak olan katılımcıların asıl olarak çalışmak istediğiniz gruptan seçilmesidir.</a:t>
            </a:r>
          </a:p>
          <a:p>
            <a:endParaRPr lang="tr-TR" dirty="0"/>
          </a:p>
          <a:p>
            <a:r>
              <a:rPr lang="tr-TR" dirty="0" smtClean="0"/>
              <a:t>Pilot görüşmeye katılacak kişileri soruları yalnızca yanıtlamakla kalmayıp sorularınızın kullanılabilirliğini eleştirel olarak değerlendirmeleri gerektiği konusunda uyarın.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659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i="1" dirty="0" smtClean="0"/>
              <a:t>Öz değerlendirme ve yansıtıcı düşünceyi harekete geçiren örnek ifadeler</a:t>
            </a:r>
            <a:endParaRPr lang="tr-TR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Bana ne yaptığını söyle.</a:t>
            </a:r>
          </a:p>
          <a:p>
            <a:r>
              <a:rPr lang="tr-TR" dirty="0" smtClean="0"/>
              <a:t>Bana nasıl yaptığını söyle (ya da göster)</a:t>
            </a:r>
          </a:p>
          <a:p>
            <a:r>
              <a:rPr lang="tr-TR" dirty="0" smtClean="0"/>
              <a:t>Niçin………karar verdin?</a:t>
            </a:r>
          </a:p>
          <a:p>
            <a:r>
              <a:rPr lang="tr-TR" dirty="0" smtClean="0"/>
              <a:t>………..yaptığın anda ne düşünüyordun?</a:t>
            </a:r>
          </a:p>
          <a:p>
            <a:r>
              <a:rPr lang="tr-TR" dirty="0" smtClean="0"/>
              <a:t>Bana bunun hakkında ve onu yaparken ki düşüncelerin(duyguların) hakkında daha çok şey söyle.</a:t>
            </a:r>
          </a:p>
          <a:p>
            <a:r>
              <a:rPr lang="tr-TR" dirty="0" smtClean="0"/>
              <a:t>Bu resimde neyi seviyorsun? (yapısı, boyası, yazısı)</a:t>
            </a:r>
          </a:p>
          <a:p>
            <a:r>
              <a:rPr lang="tr-TR" dirty="0" smtClean="0"/>
              <a:t>Bunu yeniden yapıyor olsaydın neyi farklı yapardın?</a:t>
            </a:r>
          </a:p>
          <a:p>
            <a:r>
              <a:rPr lang="tr-TR" dirty="0" smtClean="0"/>
              <a:t>Bunu yaparken ne öğrendin?</a:t>
            </a:r>
          </a:p>
          <a:p>
            <a:r>
              <a:rPr lang="tr-TR" dirty="0" smtClean="0"/>
              <a:t>Bunu yaparken ne gibi sorunlarla karşılaştın? O sorunları nasıl çözdün?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95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konularına ulaşmak için bazı ipuçları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Okulunuzda ya da sınıfınızda değiştirilebilecek/geliştirilebilecek alanların ya da problemlerin bir listesini yapın.</a:t>
            </a:r>
          </a:p>
          <a:p>
            <a:endParaRPr lang="tr-TR" dirty="0"/>
          </a:p>
          <a:p>
            <a:r>
              <a:rPr lang="tr-TR" dirty="0" smtClean="0"/>
              <a:t>Oyun alanında gözlediğiniz sosyal etkileşimler nelerdir? Öğrenciler hangi tür oyunları oynarlar? Kuralları var mıdır?</a:t>
            </a:r>
          </a:p>
          <a:p>
            <a:endParaRPr lang="tr-TR" dirty="0"/>
          </a:p>
          <a:p>
            <a:r>
              <a:rPr lang="tr-TR" dirty="0" smtClean="0"/>
              <a:t>Öğrenciler hangi konular ya da şeylerle ilgileniyorlar? Hangi soruları soruyorlar? Daha fazla bilmek istedikleri şeyler nelerdir? Bunlar eğitim programlarımızdan birine nasıl yerleştirilebilir?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253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Alanınızla ilgili ilginç bir yere gidin (Örneğin çocukların, ailelerin ve öğretmenlerin bulunabileceği ortamlar; park/bahçeler, müzeler </a:t>
            </a:r>
            <a:r>
              <a:rPr lang="tr-TR" dirty="0" err="1" smtClean="0"/>
              <a:t>vb</a:t>
            </a:r>
            <a:r>
              <a:rPr lang="tr-TR" dirty="0" smtClean="0"/>
              <a:t>). Gördüğünüz davranışları kayıt etmek için saha notları yazın.</a:t>
            </a:r>
            <a:r>
              <a:rPr lang="tr-TR" dirty="0"/>
              <a:t> </a:t>
            </a:r>
            <a:r>
              <a:rPr lang="tr-TR" dirty="0" smtClean="0"/>
              <a:t>Sonra verilerinizi düzenlemek için tümevarım analizini kullanın. Verilerinizi kategoriler ve her bir kategorideki sayılar açısından </a:t>
            </a:r>
            <a:r>
              <a:rPr lang="tr-TR" dirty="0" err="1" smtClean="0"/>
              <a:t>raporlaştırın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3620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Çocuklar gelişimsel olarak uygun olan bir sınıfta nasıl öğreniyorlar?</a:t>
            </a:r>
          </a:p>
          <a:p>
            <a:endParaRPr lang="tr-TR" dirty="0"/>
          </a:p>
          <a:p>
            <a:r>
              <a:rPr lang="tr-TR" dirty="0"/>
              <a:t>Hangi materyallerle, hangi mekanda neler yapmaktan hoşlanıyorlar?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Öğrenciler, serbest oyun zamanında sınıfta en çok hangi alanlarda zaman geçirmektedir?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/>
              <a:t>Öğrenciler, serbest oyun </a:t>
            </a:r>
            <a:r>
              <a:rPr lang="tr-TR" dirty="0" smtClean="0"/>
              <a:t>zamanında öğretmenleri ile etkileşimde ne kadar zaman harcamaktadırlar?</a:t>
            </a:r>
          </a:p>
          <a:p>
            <a:endParaRPr lang="tr-TR" dirty="0"/>
          </a:p>
          <a:p>
            <a:r>
              <a:rPr lang="tr-TR" dirty="0"/>
              <a:t>Öğrenciler, serbest oyun zamanında </a:t>
            </a:r>
            <a:r>
              <a:rPr lang="tr-TR" dirty="0" smtClean="0"/>
              <a:t>akranları </a:t>
            </a:r>
            <a:r>
              <a:rPr lang="tr-TR" dirty="0"/>
              <a:t>ile </a:t>
            </a:r>
            <a:r>
              <a:rPr lang="tr-TR" dirty="0" smtClean="0"/>
              <a:t>etkileşim için ne kadar </a:t>
            </a:r>
            <a:r>
              <a:rPr lang="tr-TR" dirty="0"/>
              <a:t>zaman harcamaktadırlar</a:t>
            </a:r>
            <a:r>
              <a:rPr lang="tr-TR" dirty="0" smtClean="0"/>
              <a:t>?</a:t>
            </a:r>
          </a:p>
          <a:p>
            <a:endParaRPr lang="tr-TR" dirty="0"/>
          </a:p>
          <a:p>
            <a:r>
              <a:rPr lang="tr-TR" dirty="0" smtClean="0"/>
              <a:t>Oyundan odaklanma ne </a:t>
            </a:r>
            <a:r>
              <a:rPr lang="tr-TR" smtClean="0"/>
              <a:t>zaman azalıyor ve </a:t>
            </a:r>
            <a:r>
              <a:rPr lang="tr-TR" dirty="0" smtClean="0"/>
              <a:t>oyun güvensiz bir hal alıyor?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439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Blokların öğretim programındaki önemi ve çocukların blokları kullanarak neler yaptıklarının gözlenmesi.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Çocukların okullarında (sınıf, bahçe vb.) en sevdikleri yeri resimlemeleri, ve 7-8 hafta boyunca onları gözlemlemek (Hangi alanlarda en fazla zaman geçiriyorlar?)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3020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Dönemin başında ve sonunda çizilen oto-portreler</a:t>
            </a:r>
          </a:p>
          <a:p>
            <a:r>
              <a:rPr lang="tr-TR" dirty="0" smtClean="0"/>
              <a:t>Okumaya ya da kitapları incelemeye ayrılan zaman, kitap merkezinde harcanan zaman delilleri</a:t>
            </a:r>
          </a:p>
          <a:p>
            <a:r>
              <a:rPr lang="tr-TR" dirty="0" smtClean="0"/>
              <a:t>Çocuğun diğer bir çocuğa, ebeveynlere, yardımcılara ya da öğretmene bir kitabı sesli bir şekilde okumasına ilişkin performans örnekleri (Ses ya da görüntü kaydı olabilir).</a:t>
            </a:r>
          </a:p>
          <a:p>
            <a:endParaRPr lang="tr-TR" dirty="0"/>
          </a:p>
          <a:p>
            <a:r>
              <a:rPr lang="tr-TR" dirty="0" smtClean="0"/>
              <a:t>Diğerleri ile olumlu ya da olumsuz etkileşim başlatma, uygun olmayan etkileşimlerin gözlenmesi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0118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1568</TotalTime>
  <Words>410</Words>
  <Application>Microsoft Office PowerPoint</Application>
  <PresentationFormat>Geniş ekran</PresentationFormat>
  <Paragraphs>43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Gözden Geçirme ve Pilot Çalışma</vt:lpstr>
      <vt:lpstr>Öz değerlendirme ve yansıtıcı düşünceyi harekete geçiren örnek ifadeler</vt:lpstr>
      <vt:lpstr>Araştırma konularına ulaşmak için bazı ipuçları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KATILIMCI GÖZLEM</dc:title>
  <dc:creator>Ebf_Dekan_Yardımcısı</dc:creator>
  <cp:lastModifiedBy>Windows Kullanıcısı</cp:lastModifiedBy>
  <cp:revision>142</cp:revision>
  <dcterms:created xsi:type="dcterms:W3CDTF">2015-10-02T06:37:27Z</dcterms:created>
  <dcterms:modified xsi:type="dcterms:W3CDTF">2018-03-20T10:35:43Z</dcterms:modified>
</cp:coreProperties>
</file>