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Kamu kurumu niteliğindeki meslek kuruluşları</a:t>
            </a:r>
            <a:endParaRPr lang="tr-TR" dirty="0"/>
          </a:p>
          <a:p>
            <a:r>
              <a:rPr lang="tr-TR" dirty="0" smtClean="0"/>
              <a:t>Kamu </a:t>
            </a:r>
            <a:r>
              <a:rPr lang="tr-TR" dirty="0"/>
              <a:t>kurumu niteliğindeki meslek kuruluşları ve üst kuruluşları; belli bir mesleğe mensup olanların müşterek ihtiyaçlarını karşılamak, meslekî faaliyetlerini kolaylaştırmak, mesleğin genel menfaatlere uygun olarak gelişmesini sağlamak, meslek mensuplarının birbirleri ile ve halk ile olan ilişkilerinde dürüstlüğü ve güveni hâkim kılmak üzere meslek disiplini ve ahlâkını korumak maksadı ile kanunla kurulan ve organları kendi üyeleri tarafından kanunda gösterilen usullere göre yargı gözetimi altında, gizli oyla seçilen kamu tüzelkişilikleridir.</a:t>
            </a:r>
          </a:p>
          <a:p>
            <a:r>
              <a:rPr lang="tr-TR" dirty="0"/>
              <a:t>Kamu kurum ve kuruluşları ile kamu iktisadî teşebbüslerinde aslî ve sürekli görevlerde çalışanların meslek kuruluşlarına girme mecburiyeti aranmaz.</a:t>
            </a:r>
          </a:p>
          <a:p>
            <a:endParaRPr lang="tr-TR" dirty="0"/>
          </a:p>
        </p:txBody>
      </p:sp>
    </p:spTree>
    <p:extLst>
      <p:ext uri="{BB962C8B-B14F-4D97-AF65-F5344CB8AC3E}">
        <p14:creationId xmlns:p14="http://schemas.microsoft.com/office/powerpoint/2010/main" val="4001669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a:t>
            </a:r>
            <a:r>
              <a:rPr lang="tr-TR" dirty="0"/>
              <a:t>meslek kuruluşları, kuruluş amaçları dışında faaliyette bulunamazlar. </a:t>
            </a:r>
          </a:p>
          <a:p>
            <a:r>
              <a:rPr lang="tr-TR" b="1" dirty="0"/>
              <a:t> </a:t>
            </a:r>
            <a:r>
              <a:rPr lang="tr-TR" dirty="0" smtClean="0"/>
              <a:t>Bu meslek kuruluşları ve üst kuruluşları organlarının </a:t>
            </a:r>
            <a:r>
              <a:rPr lang="tr-TR" dirty="0"/>
              <a:t>seçimlerinde siyasî partiler aday gösteremezler. </a:t>
            </a:r>
          </a:p>
          <a:p>
            <a:r>
              <a:rPr lang="tr-TR" dirty="0" smtClean="0"/>
              <a:t>Bu </a:t>
            </a:r>
            <a:r>
              <a:rPr lang="tr-TR" dirty="0"/>
              <a:t>meslek kuruluşları üzerinde Devletin idarî ve malî denetimine ilişkin kurallar kanunla düzenlenir.</a:t>
            </a:r>
          </a:p>
          <a:p>
            <a:r>
              <a:rPr lang="tr-TR" b="1" dirty="0"/>
              <a:t> </a:t>
            </a:r>
            <a:r>
              <a:rPr lang="tr-TR" dirty="0"/>
              <a:t>Amaçları dışında faaliyet gösteren meslek kuruluşlarının sorumlu organlarının görevine, kanunun belirlediği merciin veya Cumhuriyet savcısının istemi üzerine mahkeme kararıyla son verilir ve yerlerine yenileri seçtirilir.</a:t>
            </a:r>
          </a:p>
          <a:p>
            <a:endParaRPr lang="tr-TR" dirty="0"/>
          </a:p>
        </p:txBody>
      </p:sp>
    </p:spTree>
    <p:extLst>
      <p:ext uri="{BB962C8B-B14F-4D97-AF65-F5344CB8AC3E}">
        <p14:creationId xmlns:p14="http://schemas.microsoft.com/office/powerpoint/2010/main" val="2909555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 </a:t>
            </a:r>
            <a:r>
              <a:rPr lang="tr-TR" dirty="0"/>
              <a:t>Ancak, millî güvenliğin, kamu düzeninin, suç işlenmesini veya suçun devamını önlemenin yahut yakalamanın gerektirdiği hallerde gecikmede sakınca varsa, kanunla bir merci, meslek kuruluşlarını veya üst kuruluşlarını faaliyetten men ile yetkilendirilebilir. Bu merciin kararı, </a:t>
            </a:r>
            <a:r>
              <a:rPr lang="tr-TR" dirty="0" err="1"/>
              <a:t>yirmidört</a:t>
            </a:r>
            <a:r>
              <a:rPr lang="tr-TR" dirty="0"/>
              <a:t> saat içerisinde görevli hâkimin onayına sunulur. Hâkim, kararını </a:t>
            </a:r>
            <a:r>
              <a:rPr lang="tr-TR" dirty="0" err="1"/>
              <a:t>kırksekiz</a:t>
            </a:r>
            <a:r>
              <a:rPr lang="tr-TR" dirty="0"/>
              <a:t> saat içinde açıklar; aksi halde, bu idarî karar kendiliğinden yürürlükten kalkar.</a:t>
            </a:r>
            <a:endParaRPr lang="tr-TR" dirty="0"/>
          </a:p>
        </p:txBody>
      </p:sp>
    </p:spTree>
    <p:extLst>
      <p:ext uri="{BB962C8B-B14F-4D97-AF65-F5344CB8AC3E}">
        <p14:creationId xmlns:p14="http://schemas.microsoft.com/office/powerpoint/2010/main" val="38599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Diyanet İşleri Başkanlığı</a:t>
            </a:r>
            <a:endParaRPr lang="tr-TR" dirty="0"/>
          </a:p>
          <a:p>
            <a:r>
              <a:rPr lang="tr-TR" dirty="0" smtClean="0"/>
              <a:t>Genel </a:t>
            </a:r>
            <a:r>
              <a:rPr lang="tr-TR" dirty="0"/>
              <a:t>idare içinde yer alan Diyanet İşleri Başkanlığı, lâiklik ilkesi doğrultusunda, bütün siyasî görüş ve düşünüşlerin dışında kalarak ve milletçe dayanışma ve bütünleşmeyi amaç edinerek, özel kanununda gösterilen görevleri yerine getirir.</a:t>
            </a:r>
          </a:p>
          <a:p>
            <a:endParaRPr lang="tr-TR" dirty="0"/>
          </a:p>
        </p:txBody>
      </p:sp>
    </p:spTree>
    <p:extLst>
      <p:ext uri="{BB962C8B-B14F-4D97-AF65-F5344CB8AC3E}">
        <p14:creationId xmlns:p14="http://schemas.microsoft.com/office/powerpoint/2010/main" val="32883852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TotalTime>
  <Words>145</Words>
  <Application>Microsoft Office PowerPoint</Application>
  <PresentationFormat>Geniş ekran</PresentationFormat>
  <Paragraphs>10</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İyon</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2018-01-20T02:02:36Z</dcterms:created>
  <dcterms:modified xsi:type="dcterms:W3CDTF">2018-01-20T02:05:01Z</dcterms:modified>
</cp:coreProperties>
</file>