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6" r:id="rId6"/>
    <p:sldId id="259" r:id="rId7"/>
    <p:sldId id="268" r:id="rId8"/>
    <p:sldId id="269" r:id="rId9"/>
    <p:sldId id="260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1081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hizmette</a:t>
            </a:r>
            <a:r>
              <a:rPr lang="en-US" dirty="0" smtClean="0"/>
              <a:t>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uygulamanın</a:t>
            </a:r>
            <a:r>
              <a:rPr lang="en-US" dirty="0" smtClean="0"/>
              <a:t> </a:t>
            </a:r>
            <a:r>
              <a:rPr lang="en-US" dirty="0" err="1" smtClean="0"/>
              <a:t>beşinci</a:t>
            </a:r>
            <a:r>
              <a:rPr lang="en-US" dirty="0" smtClean="0"/>
              <a:t> </a:t>
            </a:r>
            <a:r>
              <a:rPr lang="en-US" dirty="0" err="1" smtClean="0"/>
              <a:t>aşaması</a:t>
            </a:r>
            <a:r>
              <a:rPr lang="en-US" dirty="0" smtClean="0"/>
              <a:t> “</a:t>
            </a:r>
            <a:r>
              <a:rPr lang="en-US" dirty="0" err="1" smtClean="0"/>
              <a:t>Çıktıyı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”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haftanın</a:t>
            </a:r>
            <a:r>
              <a:rPr lang="en-US" dirty="0" smtClean="0"/>
              <a:t> </a:t>
            </a:r>
            <a:r>
              <a:rPr lang="en-US" dirty="0" err="1" smtClean="0"/>
              <a:t>konusudur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Çıktı</a:t>
            </a:r>
            <a:r>
              <a:rPr lang="en-US" dirty="0" smtClean="0"/>
              <a:t>,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beklenen</a:t>
            </a:r>
            <a:r>
              <a:rPr lang="en-US" dirty="0" smtClean="0"/>
              <a:t> </a:t>
            </a:r>
            <a:r>
              <a:rPr lang="en-US" dirty="0" err="1" smtClean="0"/>
              <a:t>sonuçtur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Bu </a:t>
            </a:r>
            <a:r>
              <a:rPr lang="en-US" dirty="0" err="1"/>
              <a:t>haftanın</a:t>
            </a:r>
            <a:r>
              <a:rPr lang="en-US" dirty="0"/>
              <a:t> </a:t>
            </a:r>
            <a:r>
              <a:rPr lang="en-US" dirty="0" err="1"/>
              <a:t>gereksinimlerini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getirebilmek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kanıtı</a:t>
            </a:r>
            <a:r>
              <a:rPr lang="en-US" dirty="0"/>
              <a:t> </a:t>
            </a:r>
            <a:r>
              <a:rPr lang="en-US" dirty="0" err="1"/>
              <a:t>sunan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müdahalelerin</a:t>
            </a:r>
            <a:r>
              <a:rPr lang="en-US" dirty="0"/>
              <a:t> </a:t>
            </a:r>
            <a:r>
              <a:rPr lang="en-US" dirty="0" err="1"/>
              <a:t>yapılmış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varsayılmaktadır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/>
              <a:t> </a:t>
            </a:r>
            <a:r>
              <a:rPr lang="en-US" dirty="0" err="1" smtClean="0"/>
              <a:t>gerektiği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varsayımsal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raporda</a:t>
            </a:r>
            <a:r>
              <a:rPr lang="en-US" dirty="0" smtClean="0"/>
              <a:t> </a:t>
            </a:r>
            <a:r>
              <a:rPr lang="en-US" dirty="0" err="1" smtClean="0"/>
              <a:t>anlatılacaktır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Süresince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Kayıt </a:t>
            </a:r>
            <a:r>
              <a:rPr lang="en-US" dirty="0" err="1" smtClean="0"/>
              <a:t>tutma</a:t>
            </a:r>
            <a:endParaRPr lang="en-US" dirty="0" smtClean="0"/>
          </a:p>
          <a:p>
            <a:pPr lvl="1"/>
            <a:r>
              <a:rPr lang="en-US" dirty="0" smtClean="0"/>
              <a:t>Müdahalenin her </a:t>
            </a:r>
            <a:r>
              <a:rPr lang="en-US" dirty="0" err="1" smtClean="0"/>
              <a:t>aşamasının</a:t>
            </a:r>
            <a:r>
              <a:rPr lang="en-US" dirty="0" smtClean="0"/>
              <a:t> </a:t>
            </a:r>
            <a:r>
              <a:rPr lang="en-US" dirty="0" err="1" smtClean="0"/>
              <a:t>raporlanması</a:t>
            </a:r>
            <a:endParaRPr lang="en-US" dirty="0"/>
          </a:p>
          <a:p>
            <a:r>
              <a:rPr lang="en-US" dirty="0" err="1" smtClean="0"/>
              <a:t>Ölçme</a:t>
            </a:r>
            <a:endParaRPr lang="en-US" dirty="0" smtClean="0"/>
          </a:p>
          <a:p>
            <a:pPr lvl="1"/>
            <a:r>
              <a:rPr lang="en-US" dirty="0" smtClean="0"/>
              <a:t>Müdahalenin </a:t>
            </a:r>
            <a:r>
              <a:rPr lang="en-US" dirty="0" err="1" smtClean="0"/>
              <a:t>etkinliğinin</a:t>
            </a:r>
            <a:r>
              <a:rPr lang="en-US" dirty="0" smtClean="0"/>
              <a:t> </a:t>
            </a:r>
            <a:r>
              <a:rPr lang="en-US" dirty="0" err="1" smtClean="0"/>
              <a:t>ölçülmesi</a:t>
            </a:r>
            <a:endParaRPr lang="en-US" dirty="0" smtClean="0"/>
          </a:p>
          <a:p>
            <a:pPr lvl="1"/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oluşturulmaya</a:t>
            </a:r>
            <a:r>
              <a:rPr lang="en-US" dirty="0" smtClean="0"/>
              <a:t> </a:t>
            </a:r>
            <a:r>
              <a:rPr lang="en-US" dirty="0" err="1" smtClean="0"/>
              <a:t>katkıda</a:t>
            </a:r>
            <a:r>
              <a:rPr lang="en-US" dirty="0" smtClean="0"/>
              <a:t> </a:t>
            </a:r>
            <a:r>
              <a:rPr lang="en-US" dirty="0" err="1" smtClean="0"/>
              <a:t>bulunulması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3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Müdahalenin </a:t>
            </a:r>
            <a:r>
              <a:rPr lang="en-US" dirty="0" err="1"/>
              <a:t>süresi</a:t>
            </a:r>
            <a:r>
              <a:rPr lang="en-US" dirty="0"/>
              <a:t>, </a:t>
            </a:r>
            <a:r>
              <a:rPr lang="en-US" dirty="0" err="1"/>
              <a:t>gidişatı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araştırmacıların</a:t>
            </a:r>
            <a:r>
              <a:rPr lang="en-US" dirty="0"/>
              <a:t> </a:t>
            </a:r>
            <a:r>
              <a:rPr lang="en-US" dirty="0" err="1"/>
              <a:t>gözlemleri</a:t>
            </a:r>
            <a:r>
              <a:rPr lang="en-US" dirty="0"/>
              <a:t> (</a:t>
            </a:r>
            <a:r>
              <a:rPr lang="en-US" dirty="0" err="1"/>
              <a:t>varsayım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) </a:t>
            </a:r>
            <a:r>
              <a:rPr lang="en-US" dirty="0" err="1"/>
              <a:t>raporlanacaktır</a:t>
            </a:r>
            <a:r>
              <a:rPr lang="en-US" dirty="0"/>
              <a:t>.</a:t>
            </a:r>
          </a:p>
          <a:p>
            <a:r>
              <a:rPr lang="en-US" dirty="0" err="1"/>
              <a:t>Katılımcıların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, </a:t>
            </a:r>
            <a:r>
              <a:rPr lang="en-US" dirty="0" err="1"/>
              <a:t>özelliklerinin</a:t>
            </a:r>
            <a:r>
              <a:rPr lang="en-US" dirty="0"/>
              <a:t> de (</a:t>
            </a:r>
            <a:r>
              <a:rPr lang="en-US" dirty="0" err="1"/>
              <a:t>varsayım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) </a:t>
            </a:r>
            <a:r>
              <a:rPr lang="en-US" dirty="0" err="1"/>
              <a:t>raporda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alması</a:t>
            </a:r>
            <a:r>
              <a:rPr lang="en-US" dirty="0"/>
              <a:t> </a:t>
            </a:r>
            <a:r>
              <a:rPr lang="en-US" dirty="0" err="1"/>
              <a:t>beklenmektedir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4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tr-TR" dirty="0"/>
              <a:t>Müdahalenin etkinliğinin ölçülebilmesi için ise geri bildirim ve ölçme yöntemlerinin geliştirilmesi gerekmektedir. </a:t>
            </a:r>
            <a:endParaRPr lang="en-US" dirty="0" smtClean="0"/>
          </a:p>
          <a:p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endParaRPr lang="en-US" dirty="0"/>
          </a:p>
          <a:p>
            <a:pPr lvl="1"/>
            <a:r>
              <a:rPr lang="en-US" dirty="0" err="1" smtClean="0"/>
              <a:t>Ölçekler</a:t>
            </a:r>
            <a:r>
              <a:rPr lang="en-US" dirty="0" smtClean="0"/>
              <a:t>/</a:t>
            </a:r>
            <a:r>
              <a:rPr lang="en-US" dirty="0" err="1" smtClean="0"/>
              <a:t>anketler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ölçme</a:t>
            </a:r>
            <a:r>
              <a:rPr lang="en-US" dirty="0" smtClean="0"/>
              <a:t> </a:t>
            </a:r>
            <a:r>
              <a:rPr lang="en-US" dirty="0" err="1" smtClean="0"/>
              <a:t>yöntemleridir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endParaRPr lang="en-US" dirty="0"/>
          </a:p>
          <a:p>
            <a:pPr lvl="1"/>
            <a:r>
              <a:rPr lang="en-US" dirty="0" err="1" smtClean="0"/>
              <a:t>Katılımcılarla</a:t>
            </a:r>
            <a:r>
              <a:rPr lang="en-US" dirty="0" smtClean="0"/>
              <a:t> </a:t>
            </a:r>
            <a:r>
              <a:rPr lang="en-US" dirty="0" err="1" smtClean="0"/>
              <a:t>mülakat</a:t>
            </a:r>
            <a:r>
              <a:rPr lang="en-US" dirty="0" smtClean="0"/>
              <a:t> </a:t>
            </a:r>
            <a:r>
              <a:rPr lang="en-US" dirty="0" err="1" smtClean="0"/>
              <a:t>yaparak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bildirim</a:t>
            </a:r>
            <a:r>
              <a:rPr lang="en-US" dirty="0" smtClean="0"/>
              <a:t> alma da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başvurulan</a:t>
            </a:r>
            <a:r>
              <a:rPr lang="en-US" dirty="0" smtClean="0"/>
              <a:t> </a:t>
            </a:r>
            <a:r>
              <a:rPr lang="en-US" dirty="0" err="1" smtClean="0"/>
              <a:t>yöntemlerden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tanesidir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Sosyal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Uzmanının</a:t>
            </a:r>
            <a:r>
              <a:rPr lang="en-US" dirty="0" smtClean="0"/>
              <a:t> </a:t>
            </a:r>
            <a:r>
              <a:rPr lang="en-US" dirty="0" err="1" smtClean="0"/>
              <a:t>gözlemleri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sonraıs</a:t>
            </a:r>
            <a:r>
              <a:rPr lang="en-US" dirty="0" smtClean="0"/>
              <a:t> </a:t>
            </a:r>
            <a:r>
              <a:rPr lang="en-US" dirty="0" err="1" smtClean="0"/>
              <a:t>vakanın</a:t>
            </a:r>
            <a:r>
              <a:rPr lang="en-US" dirty="0" smtClean="0"/>
              <a:t> </a:t>
            </a:r>
            <a:r>
              <a:rPr lang="en-US" dirty="0" err="1" smtClean="0"/>
              <a:t>izlenmesi</a:t>
            </a:r>
            <a:endParaRPr lang="en-US" dirty="0" smtClean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Özellikle </a:t>
            </a:r>
            <a:r>
              <a:rPr lang="en-US" dirty="0" err="1"/>
              <a:t>ön</a:t>
            </a:r>
            <a:r>
              <a:rPr lang="en-US" dirty="0"/>
              <a:t>-test/son-test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yarı-deneysel</a:t>
            </a:r>
            <a:r>
              <a:rPr lang="en-US" dirty="0"/>
              <a:t> </a:t>
            </a:r>
            <a:r>
              <a:rPr lang="en-US" dirty="0" err="1"/>
              <a:t>yöntemler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müdahalelerinin</a:t>
            </a:r>
            <a:r>
              <a:rPr lang="en-US" dirty="0"/>
              <a:t> </a:t>
            </a:r>
            <a:r>
              <a:rPr lang="en-US" dirty="0" err="1"/>
              <a:t>etkinliği</a:t>
            </a:r>
            <a:r>
              <a:rPr lang="en-US" dirty="0"/>
              <a:t> </a:t>
            </a:r>
            <a:r>
              <a:rPr lang="en-US" dirty="0" err="1"/>
              <a:t>ölçmede</a:t>
            </a:r>
            <a:r>
              <a:rPr lang="en-US" dirty="0"/>
              <a:t> </a:t>
            </a:r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kullanılabilir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oluşturmada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yöntemlerden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tanesidir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8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Müdahalenin </a:t>
            </a:r>
            <a:r>
              <a:rPr lang="en-US" dirty="0" err="1" smtClean="0"/>
              <a:t>etkinliği</a:t>
            </a:r>
            <a:r>
              <a:rPr lang="en-US" dirty="0" smtClean="0"/>
              <a:t> </a:t>
            </a:r>
            <a:r>
              <a:rPr lang="en-US" dirty="0" err="1" smtClean="0"/>
              <a:t>değerlendirildikten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eğer</a:t>
            </a:r>
            <a:r>
              <a:rPr lang="en-US" dirty="0"/>
              <a:t> </a:t>
            </a:r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sonuç</a:t>
            </a:r>
            <a:r>
              <a:rPr lang="en-US" dirty="0" smtClean="0"/>
              <a:t> </a:t>
            </a:r>
            <a:r>
              <a:rPr lang="en-US" dirty="0" err="1" smtClean="0"/>
              <a:t>alınmışsa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kullanılması</a:t>
            </a:r>
            <a:endParaRPr lang="en-US" dirty="0" smtClean="0"/>
          </a:p>
          <a:p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sonuç</a:t>
            </a:r>
            <a:r>
              <a:rPr lang="en-US" dirty="0" smtClean="0"/>
              <a:t> </a:t>
            </a:r>
            <a:r>
              <a:rPr lang="en-US" dirty="0" err="1" smtClean="0"/>
              <a:t>alındıysa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beklenen</a:t>
            </a:r>
            <a:r>
              <a:rPr lang="en-US" dirty="0" smtClean="0"/>
              <a:t> </a:t>
            </a:r>
            <a:r>
              <a:rPr lang="en-US" dirty="0" err="1" smtClean="0"/>
              <a:t>sonuçlara</a:t>
            </a:r>
            <a:r>
              <a:rPr lang="en-US" dirty="0" smtClean="0"/>
              <a:t> </a:t>
            </a:r>
            <a:r>
              <a:rPr lang="en-US" dirty="0" err="1" smtClean="0"/>
              <a:t>erişilmediyse</a:t>
            </a:r>
            <a:r>
              <a:rPr lang="en-US" dirty="0" smtClean="0"/>
              <a:t> </a:t>
            </a:r>
            <a:r>
              <a:rPr lang="en-US" dirty="0" err="1" smtClean="0"/>
              <a:t>kanıtların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r>
              <a:rPr lang="en-US" dirty="0" smtClean="0"/>
              <a:t>, </a:t>
            </a:r>
            <a:r>
              <a:rPr lang="en-US" dirty="0" err="1" smtClean="0"/>
              <a:t>gerektiği</a:t>
            </a:r>
            <a:r>
              <a:rPr lang="en-US" dirty="0" smtClean="0"/>
              <a:t> </a:t>
            </a:r>
            <a:r>
              <a:rPr lang="en-US" dirty="0" err="1" smtClean="0"/>
              <a:t>taktirde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müdahalelerin</a:t>
            </a:r>
            <a:r>
              <a:rPr lang="en-US" dirty="0" smtClean="0"/>
              <a:t> </a:t>
            </a:r>
            <a:r>
              <a:rPr lang="en-US" dirty="0" err="1" smtClean="0"/>
              <a:t>planlanması</a:t>
            </a:r>
            <a:endParaRPr lang="en-US" dirty="0" smtClean="0"/>
          </a:p>
          <a:p>
            <a:r>
              <a:rPr lang="en-US" dirty="0" smtClean="0"/>
              <a:t>Not: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müdahaleler</a:t>
            </a:r>
            <a:r>
              <a:rPr lang="en-US" dirty="0" smtClean="0"/>
              <a:t> de </a:t>
            </a:r>
            <a:r>
              <a:rPr lang="en-US" dirty="0" err="1" smtClean="0"/>
              <a:t>uygulamalar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smtClean="0"/>
              <a:t>önemlidir.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6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Gruplar</a:t>
            </a:r>
            <a:r>
              <a:rPr lang="en-US" dirty="0" smtClean="0"/>
              <a:t> </a:t>
            </a:r>
            <a:r>
              <a:rPr lang="en-US" dirty="0" err="1" smtClean="0"/>
              <a:t>yapacakları</a:t>
            </a:r>
            <a:r>
              <a:rPr lang="en-US" dirty="0" smtClean="0"/>
              <a:t> </a:t>
            </a:r>
            <a:r>
              <a:rPr lang="en-US" dirty="0" err="1" smtClean="0"/>
              <a:t>müdahaleden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etkinliği</a:t>
            </a:r>
            <a:r>
              <a:rPr lang="en-US" dirty="0" smtClean="0"/>
              <a:t> </a:t>
            </a:r>
            <a:r>
              <a:rPr lang="en-US" dirty="0" err="1" smtClean="0"/>
              <a:t>ölçmek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uygulayacaklarını</a:t>
            </a:r>
            <a:r>
              <a:rPr lang="en-US" dirty="0" smtClean="0"/>
              <a:t> da </a:t>
            </a:r>
            <a:r>
              <a:rPr lang="en-US" dirty="0" err="1" smtClean="0"/>
              <a:t>raporlarına</a:t>
            </a:r>
            <a:r>
              <a:rPr lang="en-US" dirty="0" smtClean="0"/>
              <a:t> </a:t>
            </a:r>
            <a:r>
              <a:rPr lang="en-US" dirty="0" err="1" smtClean="0"/>
              <a:t>ekleyeceklerdir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Sınıfta</a:t>
            </a:r>
            <a:r>
              <a:rPr lang="en-US" dirty="0" smtClean="0"/>
              <a:t> 10 </a:t>
            </a:r>
            <a:r>
              <a:rPr lang="en-US" dirty="0" err="1" smtClean="0"/>
              <a:t>dakikalık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sunumla</a:t>
            </a:r>
            <a:r>
              <a:rPr lang="en-US" dirty="0" smtClean="0"/>
              <a:t> </a:t>
            </a:r>
            <a:r>
              <a:rPr lang="en-US" dirty="0" err="1" smtClean="0"/>
              <a:t>uygulayacakları</a:t>
            </a:r>
            <a:r>
              <a:rPr lang="en-US" dirty="0" smtClean="0"/>
              <a:t> </a:t>
            </a:r>
            <a:r>
              <a:rPr lang="en-US" dirty="0" err="1" smtClean="0"/>
              <a:t>müdahaleyi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etkinliğini</a:t>
            </a:r>
            <a:r>
              <a:rPr lang="en-US" dirty="0" smtClean="0"/>
              <a:t> </a:t>
            </a:r>
            <a:r>
              <a:rPr lang="en-US" dirty="0" err="1" smtClean="0"/>
              <a:t>ölçmek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kullacakları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  <a:r>
              <a:rPr lang="en-US" dirty="0" err="1" smtClean="0"/>
              <a:t>anlatacaklardır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1532</TotalTime>
  <Words>297</Words>
  <Application>Microsoft Office PowerPoint</Application>
  <PresentationFormat>Ekran Gösterisi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Müdahale Süresince</vt:lpstr>
      <vt:lpstr>PowerPoint Sunusu</vt:lpstr>
      <vt:lpstr>PowerPoint Sunusu</vt:lpstr>
      <vt:lpstr>Yarı-Deneysel Yöntemler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29</cp:revision>
  <dcterms:created xsi:type="dcterms:W3CDTF">2017-04-26T08:36:58Z</dcterms:created>
  <dcterms:modified xsi:type="dcterms:W3CDTF">2020-11-28T20:00:26Z</dcterms:modified>
</cp:coreProperties>
</file>