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4" r:id="rId2"/>
  </p:sldMasterIdLst>
  <p:notesMasterIdLst>
    <p:notesMasterId r:id="rId12"/>
  </p:notesMasterIdLst>
  <p:sldIdLst>
    <p:sldId id="418" r:id="rId3"/>
    <p:sldId id="419" r:id="rId4"/>
    <p:sldId id="339" r:id="rId5"/>
    <p:sldId id="427" r:id="rId6"/>
    <p:sldId id="426" r:id="rId7"/>
    <p:sldId id="340" r:id="rId8"/>
    <p:sldId id="343" r:id="rId9"/>
    <p:sldId id="425" r:id="rId10"/>
    <p:sldId id="42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CFD6B-7959-47A2-B35F-9BC3A42264C4}" type="datetimeFigureOut">
              <a:rPr lang="tr-TR" smtClean="0"/>
              <a:t>2.04.2018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77E9F-B426-43E0-ABF1-C906BD23CBAC}" type="slidenum">
              <a:rPr lang="tr-TR" smtClean="0"/>
              <a:t>‹#›</a:t>
            </a:fld>
            <a:endParaRPr lang="tr-TR"/>
          </a:p>
        </p:txBody>
      </p:sp>
    </p:spTree>
    <p:extLst>
      <p:ext uri="{BB962C8B-B14F-4D97-AF65-F5344CB8AC3E}">
        <p14:creationId xmlns:p14="http://schemas.microsoft.com/office/powerpoint/2010/main" val="409982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D303EE7-1AD7-489E-B902-CFEFA005ECA4}" type="datetime1">
              <a:rPr lang="tr-TR" smtClean="0"/>
              <a:t>2.04.2018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26320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05CBE5-AD13-4182-AEBD-576640ED766A}" type="datetime1">
              <a:rPr lang="tr-TR" smtClean="0"/>
              <a:t>2.04.2018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9416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B72FA4-1AEB-41F9-A2BF-26307437AD0C}" type="datetime1">
              <a:rPr lang="tr-TR" smtClean="0"/>
              <a:t>2.04.2018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541309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18C40B90-61D3-4EB7-A605-43E5A66F3B96}" type="datetime1">
              <a:rPr lang="tr-TR" smtClean="0">
                <a:solidFill>
                  <a:srgbClr val="04617B"/>
                </a:solidFill>
              </a:rPr>
              <a:t>2.04.2018</a:t>
            </a:fld>
            <a:endParaRPr lang="tr-TR">
              <a:solidFill>
                <a:srgbClr val="04617B"/>
              </a:solidFill>
            </a:endParaRPr>
          </a:p>
        </p:txBody>
      </p:sp>
      <p:sp>
        <p:nvSpPr>
          <p:cNvPr id="17" name="16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384B6DD9-C308-4B6A-87E3-5A218D535CE2}" type="slidenum">
              <a:rPr lang="tr-TR" smtClean="0"/>
              <a:pPr/>
              <a:t>‹#›</a:t>
            </a:fld>
            <a:endParaRPr lang="tr-TR"/>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extLst>
      <p:ext uri="{BB962C8B-B14F-4D97-AF65-F5344CB8AC3E}">
        <p14:creationId xmlns:p14="http://schemas.microsoft.com/office/powerpoint/2010/main" val="3070689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D88772E-BD52-434A-93D8-1F4FC51D136E}" type="datetime1">
              <a:rPr lang="tr-TR" smtClean="0">
                <a:solidFill>
                  <a:srgbClr val="04617B"/>
                </a:solidFill>
              </a:rPr>
              <a:t>2.04.2018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129651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7587267-0DC2-4DF5-A050-0BC38606C16D}" type="datetime1">
              <a:rPr lang="tr-TR" smtClean="0">
                <a:solidFill>
                  <a:srgbClr val="04617B"/>
                </a:solidFill>
              </a:rPr>
              <a:t>2.04.2018</a:t>
            </a:fld>
            <a:endParaRPr lang="tr-TR">
              <a:solidFill>
                <a:srgbClr val="04617B"/>
              </a:solidFill>
            </a:endParaRPr>
          </a:p>
        </p:txBody>
      </p:sp>
      <p:sp>
        <p:nvSpPr>
          <p:cNvPr id="5" name="4 Altbilgi Yer Tutucusu"/>
          <p:cNvSpPr>
            <a:spLocks noGrp="1"/>
          </p:cNvSpPr>
          <p:nvPr>
            <p:ph type="ftr" sz="quarter" idx="11"/>
          </p:nvPr>
        </p:nvSpPr>
        <p:spPr>
          <a:xfrm>
            <a:off x="1066800" y="6172200"/>
            <a:ext cx="5334000" cy="457200"/>
          </a:xfrm>
        </p:spPr>
        <p:txBody>
          <a:bodyPr/>
          <a:lstStyle/>
          <a:p>
            <a:r>
              <a:rPr lang="tr-TR" smtClean="0">
                <a:solidFill>
                  <a:srgbClr val="04617B"/>
                </a:solidFill>
              </a:rPr>
              <a:t>Prof. Dr. Rıfat Miser</a:t>
            </a:r>
            <a:endParaRPr lang="tr-TR">
              <a:solidFill>
                <a:srgbClr val="04617B"/>
              </a:solidFill>
            </a:endParaRPr>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5 Slayt Numarası Yer Tutucusu"/>
          <p:cNvSpPr>
            <a:spLocks noGrp="1"/>
          </p:cNvSpPr>
          <p:nvPr>
            <p:ph type="sldNum" sz="quarter" idx="12"/>
          </p:nvPr>
        </p:nvSpPr>
        <p:spPr>
          <a:xfrm>
            <a:off x="195072" y="6208776"/>
            <a:ext cx="609600" cy="457200"/>
          </a:xfrm>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3570414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F6CB81D-A23B-4E0E-B59D-728FF8F81298}" type="datetime1">
              <a:rPr lang="tr-TR" smtClean="0">
                <a:solidFill>
                  <a:srgbClr val="04617B"/>
                </a:solidFill>
              </a:rPr>
              <a:t>2.04.2018</a:t>
            </a:fld>
            <a:endParaRPr lang="tr-TR">
              <a:solidFill>
                <a:srgbClr val="04617B"/>
              </a:solidFill>
            </a:endParaRPr>
          </a:p>
        </p:txBody>
      </p:sp>
      <p:sp>
        <p:nvSpPr>
          <p:cNvPr id="6" name="5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741718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73F1E51-B23A-4F28-AC3F-8B397C59E6D9}" type="datetime1">
              <a:rPr lang="tr-TR" smtClean="0">
                <a:solidFill>
                  <a:srgbClr val="04617B"/>
                </a:solidFill>
              </a:rPr>
              <a:t>2.04.2018</a:t>
            </a:fld>
            <a:endParaRPr lang="tr-TR">
              <a:solidFill>
                <a:srgbClr val="04617B"/>
              </a:solidFill>
            </a:endParaRPr>
          </a:p>
        </p:txBody>
      </p:sp>
      <p:sp>
        <p:nvSpPr>
          <p:cNvPr id="8" name="7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9" name="8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577155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1A953ED-0969-426C-A7B3-EB95E185634C}" type="datetime1">
              <a:rPr lang="tr-TR" smtClean="0">
                <a:solidFill>
                  <a:srgbClr val="04617B"/>
                </a:solidFill>
              </a:rPr>
              <a:t>2.04.2018</a:t>
            </a:fld>
            <a:endParaRPr lang="tr-TR">
              <a:solidFill>
                <a:srgbClr val="04617B"/>
              </a:solidFill>
            </a:endParaRPr>
          </a:p>
        </p:txBody>
      </p:sp>
      <p:sp>
        <p:nvSpPr>
          <p:cNvPr id="4" name="3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5" name="4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3831938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4A89378-853A-4A08-8760-5E37BA394401}" type="datetime1">
              <a:rPr lang="tr-TR" smtClean="0">
                <a:solidFill>
                  <a:srgbClr val="04617B"/>
                </a:solidFill>
              </a:rPr>
              <a:t>2.04.2018</a:t>
            </a:fld>
            <a:endParaRPr lang="tr-TR">
              <a:solidFill>
                <a:srgbClr val="04617B"/>
              </a:solidFill>
            </a:endParaRPr>
          </a:p>
        </p:txBody>
      </p:sp>
      <p:sp>
        <p:nvSpPr>
          <p:cNvPr id="3" name="2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4" name="3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2818832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A06102F-C060-4D0A-942C-2EA9F539B603}" type="datetime1">
              <a:rPr lang="tr-TR" smtClean="0">
                <a:solidFill>
                  <a:srgbClr val="04617B"/>
                </a:solidFill>
              </a:rPr>
              <a:t>2.04.2018</a:t>
            </a:fld>
            <a:endParaRPr lang="tr-TR">
              <a:solidFill>
                <a:srgbClr val="04617B"/>
              </a:solidFill>
            </a:endParaRPr>
          </a:p>
        </p:txBody>
      </p:sp>
      <p:sp>
        <p:nvSpPr>
          <p:cNvPr id="6" name="5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240718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8D0BBD1-F7FB-4258-A923-BE20BBFC398B}" type="datetime1">
              <a:rPr lang="tr-TR" smtClean="0"/>
              <a:t>2.04.2018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26048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4514F83-54E9-4BD9-91EF-15E2B50BA6A8}" type="datetime1">
              <a:rPr lang="tr-TR" smtClean="0">
                <a:solidFill>
                  <a:srgbClr val="04617B"/>
                </a:solidFill>
              </a:rPr>
              <a:t>2.04.2018</a:t>
            </a:fld>
            <a:endParaRPr lang="tr-TR">
              <a:solidFill>
                <a:srgbClr val="04617B"/>
              </a:solidFill>
            </a:endParaRPr>
          </a:p>
        </p:txBody>
      </p:sp>
      <p:sp>
        <p:nvSpPr>
          <p:cNvPr id="6" name="5 Altbilgi Yer Tutucusu"/>
          <p:cNvSpPr>
            <a:spLocks noGrp="1"/>
          </p:cNvSpPr>
          <p:nvPr>
            <p:ph type="ftr" sz="quarter" idx="11"/>
          </p:nvPr>
        </p:nvSpPr>
        <p:spPr>
          <a:xfrm>
            <a:off x="1219200" y="6172200"/>
            <a:ext cx="5181600" cy="457200"/>
          </a:xfrm>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a:xfrm>
            <a:off x="195072" y="6208776"/>
            <a:ext cx="609600" cy="457200"/>
          </a:xfrm>
        </p:spPr>
        <p:txBody>
          <a:bodyPr/>
          <a:lstStyle/>
          <a:p>
            <a:fld id="{384B6DD9-C308-4B6A-87E3-5A218D535CE2}" type="slidenum">
              <a:rPr lang="tr-TR" smtClean="0"/>
              <a:pPr/>
              <a:t>‹#›</a:t>
            </a:fld>
            <a:endParaRPr lang="tr-TR"/>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extLst>
      <p:ext uri="{BB962C8B-B14F-4D97-AF65-F5344CB8AC3E}">
        <p14:creationId xmlns:p14="http://schemas.microsoft.com/office/powerpoint/2010/main" val="1486900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019B5B-1BD0-41A6-B5D8-7D7F95054771}" type="datetime1">
              <a:rPr lang="tr-TR" smtClean="0">
                <a:solidFill>
                  <a:srgbClr val="04617B"/>
                </a:solidFill>
              </a:rPr>
              <a:t>2.04.2018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13337599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CFD8A81-19E9-4889-9A91-6FC79B6B03C4}" type="datetime1">
              <a:rPr lang="tr-TR" smtClean="0">
                <a:solidFill>
                  <a:srgbClr val="04617B"/>
                </a:solidFill>
              </a:rPr>
              <a:t>2.04.2018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184515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3EF5B8-3158-414A-9207-BFD617A4426A}" type="datetime1">
              <a:rPr lang="tr-TR" smtClean="0"/>
              <a:t>2.04.2018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78426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B32E6FF-4DCD-42AC-A3A5-BA7F8B51EE27}" type="datetime1">
              <a:rPr lang="tr-TR" smtClean="0"/>
              <a:t>2.04.2018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669999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C94F9A2-D971-4945-989E-66777F170F06}" type="datetime1">
              <a:rPr lang="tr-TR" smtClean="0"/>
              <a:t>2.04.2018</a:t>
            </a:fld>
            <a:endParaRPr lang="tr-TR"/>
          </a:p>
        </p:txBody>
      </p:sp>
      <p:sp>
        <p:nvSpPr>
          <p:cNvPr id="8" name="Altbilgi Yer Tutucusu 7"/>
          <p:cNvSpPr>
            <a:spLocks noGrp="1"/>
          </p:cNvSpPr>
          <p:nvPr>
            <p:ph type="ftr" sz="quarter" idx="11"/>
          </p:nvPr>
        </p:nvSpPr>
        <p:spPr/>
        <p:txBody>
          <a:bodyPr/>
          <a:lstStyle/>
          <a:p>
            <a:r>
              <a:rPr lang="tr-TR" smtClean="0"/>
              <a:t>Prof. Dr. Rıfat Miser</a:t>
            </a:r>
            <a:endParaRPr lang="tr-TR"/>
          </a:p>
        </p:txBody>
      </p:sp>
      <p:sp>
        <p:nvSpPr>
          <p:cNvPr id="9" name="Slayt Numarası Yer Tutucusu 8"/>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50265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B61CFA3-9778-4CEB-B0D6-B48C25258C92}" type="datetime1">
              <a:rPr lang="tr-TR" smtClean="0"/>
              <a:t>2.04.2018</a:t>
            </a:fld>
            <a:endParaRPr lang="tr-TR"/>
          </a:p>
        </p:txBody>
      </p:sp>
      <p:sp>
        <p:nvSpPr>
          <p:cNvPr id="4" name="Altbilgi Yer Tutucusu 3"/>
          <p:cNvSpPr>
            <a:spLocks noGrp="1"/>
          </p:cNvSpPr>
          <p:nvPr>
            <p:ph type="ftr" sz="quarter" idx="11"/>
          </p:nvPr>
        </p:nvSpPr>
        <p:spPr/>
        <p:txBody>
          <a:bodyPr/>
          <a:lstStyle/>
          <a:p>
            <a:r>
              <a:rPr lang="tr-TR" smtClean="0"/>
              <a:t>Prof. Dr. Rıfat Miser</a:t>
            </a:r>
            <a:endParaRPr lang="tr-TR"/>
          </a:p>
        </p:txBody>
      </p:sp>
      <p:sp>
        <p:nvSpPr>
          <p:cNvPr id="5" name="Slayt Numarası Yer Tutucusu 4"/>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414003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701D5A9-4516-49DF-975F-A0E547C68DA9}" type="datetime1">
              <a:rPr lang="tr-TR" smtClean="0"/>
              <a:t>2.04.2018</a:t>
            </a:fld>
            <a:endParaRPr lang="tr-TR"/>
          </a:p>
        </p:txBody>
      </p:sp>
      <p:sp>
        <p:nvSpPr>
          <p:cNvPr id="3" name="Altbilgi Yer Tutucusu 2"/>
          <p:cNvSpPr>
            <a:spLocks noGrp="1"/>
          </p:cNvSpPr>
          <p:nvPr>
            <p:ph type="ftr" sz="quarter" idx="11"/>
          </p:nvPr>
        </p:nvSpPr>
        <p:spPr/>
        <p:txBody>
          <a:bodyPr/>
          <a:lstStyle/>
          <a:p>
            <a:r>
              <a:rPr lang="tr-TR" smtClean="0"/>
              <a:t>Prof. Dr. Rıfat Miser</a:t>
            </a:r>
            <a:endParaRPr lang="tr-TR"/>
          </a:p>
        </p:txBody>
      </p:sp>
      <p:sp>
        <p:nvSpPr>
          <p:cNvPr id="4" name="Slayt Numarası Yer Tutucusu 3"/>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1336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69A797-3948-48AA-A5AA-E63979FB6ABA}" type="datetime1">
              <a:rPr lang="tr-TR" smtClean="0"/>
              <a:t>2.04.2018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893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28FC54B-5E73-4AB8-A3C6-3ABBE16E05C7}" type="datetime1">
              <a:rPr lang="tr-TR" smtClean="0"/>
              <a:t>2.04.2018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917923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EE144-6EAC-4C4D-BF55-8AAFEAEFE50F}" type="datetime1">
              <a:rPr lang="tr-TR" smtClean="0"/>
              <a:t>2.04.2018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Rıfat Miser</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45ABE-3E08-4235-90B6-92B310CAFBD1}" type="slidenum">
              <a:rPr lang="tr-TR" smtClean="0"/>
              <a:t>‹#›</a:t>
            </a:fld>
            <a:endParaRPr lang="tr-TR"/>
          </a:p>
        </p:txBody>
      </p:sp>
    </p:spTree>
    <p:extLst>
      <p:ext uri="{BB962C8B-B14F-4D97-AF65-F5344CB8AC3E}">
        <p14:creationId xmlns:p14="http://schemas.microsoft.com/office/powerpoint/2010/main" val="105728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E819BBA8-E584-44DB-AA12-05CC476535ED}" type="datetime1">
              <a:rPr lang="tr-TR" smtClean="0">
                <a:solidFill>
                  <a:srgbClr val="04617B"/>
                </a:solidFill>
              </a:rPr>
              <a:t>2.04.2018</a:t>
            </a:fld>
            <a:endParaRPr lang="tr-TR">
              <a:solidFill>
                <a:srgbClr val="04617B"/>
              </a:solidFill>
            </a:endParaRPr>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tr-TR" smtClean="0">
                <a:solidFill>
                  <a:srgbClr val="04617B"/>
                </a:solidFill>
              </a:rPr>
              <a:t>Prof. Dr. Rıfat Miser</a:t>
            </a:r>
            <a:endParaRPr lang="tr-TR">
              <a:solidFill>
                <a:srgbClr val="04617B"/>
              </a:solidFill>
            </a:endParaRPr>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84B6DD9-C308-4B6A-87E3-5A218D535CE2}" type="slidenum">
              <a:rPr lang="tr-TR" smtClean="0"/>
              <a:pPr/>
              <a:t>‹#›</a:t>
            </a:fld>
            <a:endParaRPr lang="tr-TR"/>
          </a:p>
        </p:txBody>
      </p:sp>
    </p:spTree>
    <p:extLst>
      <p:ext uri="{BB962C8B-B14F-4D97-AF65-F5344CB8AC3E}">
        <p14:creationId xmlns:p14="http://schemas.microsoft.com/office/powerpoint/2010/main" val="10077399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8.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Dikdörtgen 1"/>
          <p:cNvSpPr/>
          <p:nvPr/>
        </p:nvSpPr>
        <p:spPr>
          <a:xfrm>
            <a:off x="579549" y="1893194"/>
            <a:ext cx="10071279" cy="2862322"/>
          </a:xfrm>
          <a:prstGeom prst="rect">
            <a:avLst/>
          </a:prstGeom>
        </p:spPr>
        <p:txBody>
          <a:bodyPr wrap="square">
            <a:spAutoFit/>
          </a:bodyPr>
          <a:lstStyle/>
          <a:p>
            <a:pPr algn="ctr"/>
            <a:r>
              <a:rPr lang="tr-TR" sz="6000" dirty="0" smtClean="0">
                <a:solidFill>
                  <a:prstClr val="black"/>
                </a:solidFill>
                <a:latin typeface="Vladimir Script" panose="03050402040407070305" pitchFamily="66" charset="0"/>
              </a:rPr>
              <a:t>Dokuzuncu Hafta: </a:t>
            </a:r>
          </a:p>
          <a:p>
            <a:pPr algn="ctr"/>
            <a:r>
              <a:rPr lang="tr-TR" sz="6000" dirty="0" err="1" smtClean="0">
                <a:solidFill>
                  <a:prstClr val="black"/>
                </a:solidFill>
                <a:latin typeface="Vladimir Script" panose="03050402040407070305" pitchFamily="66" charset="0"/>
              </a:rPr>
              <a:t>Ilke</a:t>
            </a:r>
            <a:r>
              <a:rPr lang="tr-TR" sz="6000" dirty="0" smtClean="0">
                <a:solidFill>
                  <a:prstClr val="black"/>
                </a:solidFill>
                <a:latin typeface="Vladimir Script" panose="03050402040407070305" pitchFamily="66" charset="0"/>
              </a:rPr>
              <a:t> 3: Yerel çevre </a:t>
            </a:r>
            <a:r>
              <a:rPr lang="tr-TR" sz="6000" smtClean="0">
                <a:solidFill>
                  <a:prstClr val="black"/>
                </a:solidFill>
                <a:latin typeface="Vladimir Script" panose="03050402040407070305" pitchFamily="66" charset="0"/>
              </a:rPr>
              <a:t>sorunlarından </a:t>
            </a:r>
            <a:r>
              <a:rPr lang="tr-TR" sz="6000" smtClean="0">
                <a:solidFill>
                  <a:prstClr val="black"/>
                </a:solidFill>
                <a:latin typeface="Vladimir Script" panose="03050402040407070305" pitchFamily="66" charset="0"/>
              </a:rPr>
              <a:t>başlama</a:t>
            </a:r>
            <a:endParaRPr lang="tr-TR" dirty="0">
              <a:solidFill>
                <a:prstClr val="black"/>
              </a:solidFill>
            </a:endParaRPr>
          </a:p>
        </p:txBody>
      </p:sp>
      <p:sp>
        <p:nvSpPr>
          <p:cNvPr id="3" name="Altbilgi Yer Tutucusu 2"/>
          <p:cNvSpPr>
            <a:spLocks noGrp="1"/>
          </p:cNvSpPr>
          <p:nvPr>
            <p:ph type="ftr" sz="quarter" idx="11"/>
          </p:nvPr>
        </p:nvSpPr>
        <p:spPr/>
        <p:txBody>
          <a:bodyPr/>
          <a:lstStyle/>
          <a:p>
            <a:r>
              <a:rPr lang="tr-TR" smtClean="0"/>
              <a:t>Prof. Dr. Rıfat Miser</a:t>
            </a:r>
            <a:endParaRPr lang="tr-TR"/>
          </a:p>
        </p:txBody>
      </p:sp>
      <p:sp>
        <p:nvSpPr>
          <p:cNvPr id="4" name="Slayt Numarası Yer Tutucusu 3"/>
          <p:cNvSpPr>
            <a:spLocks noGrp="1"/>
          </p:cNvSpPr>
          <p:nvPr>
            <p:ph type="sldNum" sz="quarter" idx="12"/>
          </p:nvPr>
        </p:nvSpPr>
        <p:spPr/>
        <p:txBody>
          <a:bodyPr/>
          <a:lstStyle/>
          <a:p>
            <a:fld id="{FA845ABE-3E08-4235-90B6-92B310CAFBD1}" type="slidenum">
              <a:rPr lang="tr-TR" smtClean="0"/>
              <a:t>1</a:t>
            </a:fld>
            <a:endParaRPr lang="tr-TR"/>
          </a:p>
        </p:txBody>
      </p:sp>
    </p:spTree>
    <p:extLst>
      <p:ext uri="{BB962C8B-B14F-4D97-AF65-F5344CB8AC3E}">
        <p14:creationId xmlns:p14="http://schemas.microsoft.com/office/powerpoint/2010/main" val="64367981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pic>
        <p:nvPicPr>
          <p:cNvPr id="2" name="Resim 1"/>
          <p:cNvPicPr>
            <a:picLocks noChangeAspect="1"/>
          </p:cNvPicPr>
          <p:nvPr/>
        </p:nvPicPr>
        <p:blipFill>
          <a:blip r:embed="rId3"/>
          <a:stretch>
            <a:fillRect/>
          </a:stretch>
        </p:blipFill>
        <p:spPr>
          <a:xfrm>
            <a:off x="1313645" y="447674"/>
            <a:ext cx="9118242" cy="6107671"/>
          </a:xfrm>
          <a:prstGeom prst="rect">
            <a:avLst/>
          </a:prstGeom>
        </p:spPr>
      </p:pic>
      <p:sp>
        <p:nvSpPr>
          <p:cNvPr id="3" name="Altbilgi Yer Tutucusu 2"/>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4" name="Slayt Numarası Yer Tutucusu 3"/>
          <p:cNvSpPr>
            <a:spLocks noGrp="1"/>
          </p:cNvSpPr>
          <p:nvPr>
            <p:ph type="sldNum" sz="quarter" idx="12"/>
          </p:nvPr>
        </p:nvSpPr>
        <p:spPr/>
        <p:txBody>
          <a:bodyPr/>
          <a:lstStyle/>
          <a:p>
            <a:fld id="{384B6DD9-C308-4B6A-87E3-5A218D535CE2}" type="slidenum">
              <a:rPr lang="tr-TR" smtClean="0"/>
              <a:pPr/>
              <a:t>2</a:t>
            </a:fld>
            <a:endParaRPr lang="tr-TR"/>
          </a:p>
        </p:txBody>
      </p:sp>
    </p:spTree>
    <p:extLst>
      <p:ext uri="{BB962C8B-B14F-4D97-AF65-F5344CB8AC3E}">
        <p14:creationId xmlns:p14="http://schemas.microsoft.com/office/powerpoint/2010/main" val="229105262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2439982"/>
          </a:xfrm>
        </p:spPr>
        <p:txBody>
          <a:bodyPr>
            <a:normAutofit/>
          </a:bodyPr>
          <a:lstStyle/>
          <a:p>
            <a:r>
              <a:rPr lang="tr-TR" b="1" dirty="0" smtClean="0"/>
              <a:t/>
            </a:r>
            <a:br>
              <a:rPr lang="tr-TR" b="1" dirty="0" smtClean="0"/>
            </a:br>
            <a:endParaRPr lang="tr-TR" dirty="0"/>
          </a:p>
        </p:txBody>
      </p:sp>
      <p:sp>
        <p:nvSpPr>
          <p:cNvPr id="4" name="3 Dikdörtgen"/>
          <p:cNvSpPr/>
          <p:nvPr/>
        </p:nvSpPr>
        <p:spPr>
          <a:xfrm>
            <a:off x="1492469" y="642919"/>
            <a:ext cx="8246869" cy="646331"/>
          </a:xfrm>
          <a:prstGeom prst="rect">
            <a:avLst/>
          </a:prstGeom>
        </p:spPr>
        <p:txBody>
          <a:bodyPr wrap="square">
            <a:spAutoFit/>
          </a:bodyPr>
          <a:lstStyle/>
          <a:p>
            <a:pPr algn="ctr"/>
            <a:r>
              <a:rPr lang="tr-TR" sz="3600" dirty="0" smtClean="0">
                <a:solidFill>
                  <a:srgbClr val="0070C0"/>
                </a:solidFill>
                <a:latin typeface="Times New Roman" panose="02020603050405020304" pitchFamily="18" charset="0"/>
                <a:cs typeface="Times New Roman" panose="02020603050405020304" pitchFamily="18" charset="0"/>
              </a:rPr>
              <a:t>Çevre eğitimi hangi çevre içinde yapılmalı? </a:t>
            </a:r>
            <a:endParaRPr lang="tr-TR" sz="3600"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1219200" y="2714620"/>
            <a:ext cx="10363200" cy="3305179"/>
          </a:xfrm>
        </p:spPr>
        <p:txBody>
          <a:bodyPr/>
          <a:lstStyle/>
          <a:p>
            <a:r>
              <a:rPr lang="tr-TR" dirty="0" smtClean="0"/>
              <a:t>Doğal merak ve coşku,</a:t>
            </a:r>
          </a:p>
          <a:p>
            <a:r>
              <a:rPr lang="tr-TR" dirty="0" smtClean="0"/>
              <a:t>Duyarlık,</a:t>
            </a:r>
          </a:p>
          <a:p>
            <a:r>
              <a:rPr lang="tr-TR" dirty="0" smtClean="0"/>
              <a:t>Bağlantı,</a:t>
            </a:r>
          </a:p>
          <a:p>
            <a:r>
              <a:rPr lang="tr-TR" dirty="0" smtClean="0"/>
              <a:t>Keşfetme ve anlama,</a:t>
            </a:r>
            <a:endParaRPr lang="tr-TR" dirty="0"/>
          </a:p>
        </p:txBody>
      </p:sp>
      <p:sp>
        <p:nvSpPr>
          <p:cNvPr id="5" name="Altbilgi Yer Tutucusu 4"/>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Slayt Numarası Yer Tutucusu 5"/>
          <p:cNvSpPr>
            <a:spLocks noGrp="1"/>
          </p:cNvSpPr>
          <p:nvPr>
            <p:ph type="sldNum" sz="quarter" idx="12"/>
          </p:nvPr>
        </p:nvSpPr>
        <p:spPr/>
        <p:txBody>
          <a:bodyPr/>
          <a:lstStyle/>
          <a:p>
            <a:fld id="{384B6DD9-C308-4B6A-87E3-5A218D535CE2}" type="slidenum">
              <a:rPr lang="tr-TR" smtClean="0"/>
              <a:pPr/>
              <a:t>3</a:t>
            </a:fld>
            <a:endParaRPr lang="tr-TR"/>
          </a:p>
        </p:txBody>
      </p:sp>
    </p:spTree>
    <p:extLst>
      <p:ext uri="{BB962C8B-B14F-4D97-AF65-F5344CB8AC3E}">
        <p14:creationId xmlns:p14="http://schemas.microsoft.com/office/powerpoint/2010/main" val="393733002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2439982"/>
          </a:xfrm>
        </p:spPr>
        <p:txBody>
          <a:bodyPr>
            <a:normAutofit/>
          </a:bodyPr>
          <a:lstStyle/>
          <a:p>
            <a:r>
              <a:rPr lang="tr-TR" b="1" dirty="0" smtClean="0"/>
              <a:t/>
            </a:r>
            <a:br>
              <a:rPr lang="tr-TR" b="1" dirty="0" smtClean="0"/>
            </a:br>
            <a:endParaRPr lang="tr-TR" dirty="0"/>
          </a:p>
        </p:txBody>
      </p:sp>
      <p:sp>
        <p:nvSpPr>
          <p:cNvPr id="4" name="3 Dikdörtgen"/>
          <p:cNvSpPr/>
          <p:nvPr/>
        </p:nvSpPr>
        <p:spPr>
          <a:xfrm>
            <a:off x="1492469" y="642919"/>
            <a:ext cx="8246869" cy="646331"/>
          </a:xfrm>
          <a:prstGeom prst="rect">
            <a:avLst/>
          </a:prstGeom>
        </p:spPr>
        <p:txBody>
          <a:bodyPr wrap="square">
            <a:spAutoFit/>
          </a:bodyPr>
          <a:lstStyle/>
          <a:p>
            <a:pPr algn="ctr"/>
            <a:r>
              <a:rPr lang="tr-TR" sz="3600" dirty="0" smtClean="0">
                <a:solidFill>
                  <a:srgbClr val="0070C0"/>
                </a:solidFill>
                <a:latin typeface="Times New Roman" panose="02020603050405020304" pitchFamily="18" charset="0"/>
                <a:cs typeface="Times New Roman" panose="02020603050405020304" pitchFamily="18" charset="0"/>
              </a:rPr>
              <a:t>Yerelden küresele </a:t>
            </a:r>
            <a:endParaRPr lang="tr-TR" sz="3600"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1219200" y="3363310"/>
            <a:ext cx="10363200" cy="2656489"/>
          </a:xfrm>
        </p:spPr>
        <p:txBody>
          <a:bodyPr>
            <a:normAutofit/>
          </a:bodyPr>
          <a:lstStyle/>
          <a:p>
            <a:pPr marL="0" indent="0" algn="ctr">
              <a:buNone/>
            </a:pPr>
            <a:r>
              <a:rPr lang="tr-TR" sz="2800" dirty="0" smtClean="0">
                <a:solidFill>
                  <a:srgbClr val="0070C0"/>
                </a:solidFill>
              </a:rPr>
              <a:t>Yerel çevreye yönelik duyarlık, bilgi ve beceriler küresel çevre sorunlarına yönelmek için bir temel oluşturur.</a:t>
            </a:r>
            <a:endParaRPr lang="tr-TR" sz="2800" dirty="0">
              <a:solidFill>
                <a:srgbClr val="0070C0"/>
              </a:solidFill>
            </a:endParaRPr>
          </a:p>
        </p:txBody>
      </p:sp>
      <p:sp>
        <p:nvSpPr>
          <p:cNvPr id="5" name="Altbilgi Yer Tutucusu 4"/>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Slayt Numarası Yer Tutucusu 5"/>
          <p:cNvSpPr>
            <a:spLocks noGrp="1"/>
          </p:cNvSpPr>
          <p:nvPr>
            <p:ph type="sldNum" sz="quarter" idx="12"/>
          </p:nvPr>
        </p:nvSpPr>
        <p:spPr/>
        <p:txBody>
          <a:bodyPr/>
          <a:lstStyle/>
          <a:p>
            <a:fld id="{384B6DD9-C308-4B6A-87E3-5A218D535CE2}" type="slidenum">
              <a:rPr lang="tr-TR" smtClean="0"/>
              <a:pPr/>
              <a:t>4</a:t>
            </a:fld>
            <a:endParaRPr lang="tr-TR"/>
          </a:p>
        </p:txBody>
      </p:sp>
    </p:spTree>
    <p:extLst>
      <p:ext uri="{BB962C8B-B14F-4D97-AF65-F5344CB8AC3E}">
        <p14:creationId xmlns:p14="http://schemas.microsoft.com/office/powerpoint/2010/main" val="6655396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2439982"/>
          </a:xfrm>
        </p:spPr>
        <p:txBody>
          <a:bodyPr>
            <a:normAutofit/>
          </a:bodyPr>
          <a:lstStyle/>
          <a:p>
            <a:r>
              <a:rPr lang="tr-TR" b="1" dirty="0" smtClean="0"/>
              <a:t/>
            </a:r>
            <a:br>
              <a:rPr lang="tr-TR" b="1" dirty="0" smtClean="0"/>
            </a:br>
            <a:endParaRPr lang="tr-TR" dirty="0"/>
          </a:p>
        </p:txBody>
      </p:sp>
      <p:pic>
        <p:nvPicPr>
          <p:cNvPr id="2050" name="Picture 2" descr="C:\Users\user\Pictures\dilovası2.jpg"/>
          <p:cNvPicPr>
            <a:picLocks noGrp="1" noChangeAspect="1" noChangeArrowheads="1"/>
          </p:cNvPicPr>
          <p:nvPr>
            <p:ph sz="quarter" idx="1"/>
          </p:nvPr>
        </p:nvPicPr>
        <p:blipFill>
          <a:blip r:embed="rId3"/>
          <a:stretch>
            <a:fillRect/>
          </a:stretch>
        </p:blipFill>
        <p:spPr bwMode="auto">
          <a:xfrm>
            <a:off x="3321269" y="2714620"/>
            <a:ext cx="5619531" cy="3013518"/>
          </a:xfrm>
          <a:prstGeom prst="rect">
            <a:avLst/>
          </a:prstGeom>
          <a:noFill/>
        </p:spPr>
      </p:pic>
      <p:sp>
        <p:nvSpPr>
          <p:cNvPr id="4" name="3 Dikdörtgen"/>
          <p:cNvSpPr/>
          <p:nvPr/>
        </p:nvSpPr>
        <p:spPr>
          <a:xfrm>
            <a:off x="2238348" y="642919"/>
            <a:ext cx="7500990" cy="1846659"/>
          </a:xfrm>
          <a:prstGeom prst="rect">
            <a:avLst/>
          </a:prstGeom>
        </p:spPr>
        <p:txBody>
          <a:bodyPr wrap="square">
            <a:spAutoFit/>
          </a:bodyPr>
          <a:lstStyle/>
          <a:p>
            <a:pPr algn="ctr"/>
            <a:r>
              <a:rPr lang="tr-TR" sz="2400" b="1" dirty="0">
                <a:solidFill>
                  <a:srgbClr val="FF0000"/>
                </a:solidFill>
              </a:rPr>
              <a:t>Ergene Nehri zehir saçıyor</a:t>
            </a:r>
          </a:p>
          <a:p>
            <a:endParaRPr lang="tr-TR" b="1" dirty="0">
              <a:solidFill>
                <a:prstClr val="black"/>
              </a:solidFill>
            </a:endParaRPr>
          </a:p>
          <a:p>
            <a:pPr algn="just"/>
            <a:r>
              <a:rPr lang="tr-TR" b="1" dirty="0">
                <a:solidFill>
                  <a:prstClr val="black"/>
                </a:solidFill>
              </a:rPr>
              <a:t>Tekirdağ'ın Çorlu ve </a:t>
            </a:r>
            <a:r>
              <a:rPr lang="tr-TR" b="1" dirty="0" err="1">
                <a:solidFill>
                  <a:prstClr val="black"/>
                </a:solidFill>
              </a:rPr>
              <a:t>Çerközköy</a:t>
            </a:r>
            <a:r>
              <a:rPr lang="tr-TR" b="1" dirty="0">
                <a:solidFill>
                  <a:prstClr val="black"/>
                </a:solidFill>
              </a:rPr>
              <a:t> ilçelerindeki fabrikaların bıraktıkları kimyasal atıklar nedeniyle </a:t>
            </a:r>
            <a:r>
              <a:rPr lang="tr-TR" b="1" dirty="0" err="1">
                <a:solidFill>
                  <a:prstClr val="black"/>
                </a:solidFill>
              </a:rPr>
              <a:t>simsayah</a:t>
            </a:r>
            <a:r>
              <a:rPr lang="tr-TR" b="1" dirty="0">
                <a:solidFill>
                  <a:prstClr val="black"/>
                </a:solidFill>
              </a:rPr>
              <a:t> akan ve içinde artık canlı türü barındırmayan Ergene Nehri çevreye de zehir saçıyor. Hem insanları hem de hayvanları olumsuz etkileyen nehir suyu, kansere de davetiye çıkartıyor.</a:t>
            </a:r>
            <a:endParaRPr lang="tr-TR" dirty="0">
              <a:solidFill>
                <a:prstClr val="black"/>
              </a:solidFill>
            </a:endParaRPr>
          </a:p>
        </p:txBody>
      </p:sp>
      <p:sp>
        <p:nvSpPr>
          <p:cNvPr id="3" name="Altbilgi Yer Tutucusu 2"/>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5" name="Slayt Numarası Yer Tutucusu 4"/>
          <p:cNvSpPr>
            <a:spLocks noGrp="1"/>
          </p:cNvSpPr>
          <p:nvPr>
            <p:ph type="sldNum" sz="quarter" idx="12"/>
          </p:nvPr>
        </p:nvSpPr>
        <p:spPr/>
        <p:txBody>
          <a:bodyPr/>
          <a:lstStyle/>
          <a:p>
            <a:fld id="{384B6DD9-C308-4B6A-87E3-5A218D535CE2}" type="slidenum">
              <a:rPr lang="tr-TR" smtClean="0"/>
              <a:pPr/>
              <a:t>5</a:t>
            </a:fld>
            <a:endParaRPr lang="tr-TR"/>
          </a:p>
        </p:txBody>
      </p:sp>
    </p:spTree>
    <p:extLst>
      <p:ext uri="{BB962C8B-B14F-4D97-AF65-F5344CB8AC3E}">
        <p14:creationId xmlns:p14="http://schemas.microsoft.com/office/powerpoint/2010/main" val="181410974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1631435"/>
          </a:xfrm>
        </p:spPr>
        <p:txBody>
          <a:bodyPr>
            <a:normAutofit fontScale="90000"/>
          </a:bodyPr>
          <a:lstStyle/>
          <a:p>
            <a:r>
              <a:rPr lang="tr-TR" sz="1400" b="1" dirty="0"/>
              <a:t/>
            </a:r>
            <a:br>
              <a:rPr lang="tr-TR" sz="1400" b="1" dirty="0"/>
            </a:br>
            <a:r>
              <a:rPr lang="tr-TR" sz="1400" b="1" dirty="0"/>
              <a:t/>
            </a:r>
            <a:br>
              <a:rPr lang="tr-TR" sz="1400" b="1" dirty="0"/>
            </a:br>
            <a:r>
              <a:rPr lang="tr-TR" sz="2200" b="1" dirty="0" err="1">
                <a:solidFill>
                  <a:srgbClr val="FF0000"/>
                </a:solidFill>
              </a:rPr>
              <a:t>Civil</a:t>
            </a:r>
            <a:r>
              <a:rPr lang="tr-TR" sz="2200" b="1" dirty="0">
                <a:solidFill>
                  <a:srgbClr val="FF0000"/>
                </a:solidFill>
              </a:rPr>
              <a:t> Deresi'ndeki balıklar ölüyor</a:t>
            </a:r>
            <a:r>
              <a:rPr lang="tr-TR" sz="1400" b="1" dirty="0"/>
              <a:t/>
            </a:r>
            <a:br>
              <a:rPr lang="tr-TR" sz="1400" b="1" dirty="0"/>
            </a:br>
            <a:r>
              <a:rPr lang="tr-TR" sz="2000" dirty="0"/>
              <a:t>Balık ölümlerinin olduğu Ordu'da </a:t>
            </a:r>
            <a:r>
              <a:rPr lang="tr-TR" sz="2000" dirty="0" err="1"/>
              <a:t>Civil</a:t>
            </a:r>
            <a:r>
              <a:rPr lang="tr-TR" sz="2000" dirty="0"/>
              <a:t> Deresi'nde, Gıda, Tarım ve Hayvancılık İl Müdürlüğü ekiplerince inceleme yapıldı, balık ve su numuneleri alındı.</a:t>
            </a:r>
            <a:br>
              <a:rPr lang="tr-TR" sz="2000" dirty="0"/>
            </a:br>
            <a:r>
              <a:rPr lang="tr-TR" sz="1400" dirty="0"/>
              <a:t/>
            </a:r>
            <a:br>
              <a:rPr lang="tr-TR" sz="1400" dirty="0"/>
            </a:br>
            <a:r>
              <a:rPr lang="tr-TR" sz="1400" dirty="0"/>
              <a:t/>
            </a:r>
            <a:br>
              <a:rPr lang="tr-TR" sz="1400" dirty="0"/>
            </a:br>
            <a:endParaRPr lang="tr-TR" sz="1400" dirty="0"/>
          </a:p>
        </p:txBody>
      </p:sp>
      <p:pic>
        <p:nvPicPr>
          <p:cNvPr id="3074" name="Picture 2" descr="C:\Users\user\Pictures\dilovası3.jpg"/>
          <p:cNvPicPr>
            <a:picLocks noGrp="1" noChangeAspect="1" noChangeArrowheads="1"/>
          </p:cNvPicPr>
          <p:nvPr>
            <p:ph sz="quarter" idx="1"/>
          </p:nvPr>
        </p:nvPicPr>
        <p:blipFill>
          <a:blip r:embed="rId3"/>
          <a:srcRect/>
          <a:stretch>
            <a:fillRect/>
          </a:stretch>
        </p:blipFill>
        <p:spPr bwMode="auto">
          <a:xfrm>
            <a:off x="1952596" y="1906073"/>
            <a:ext cx="9290660" cy="3600171"/>
          </a:xfrm>
          <a:prstGeom prst="rect">
            <a:avLst/>
          </a:prstGeom>
          <a:noFill/>
        </p:spPr>
      </p:pic>
      <p:sp>
        <p:nvSpPr>
          <p:cNvPr id="3" name="Altbilgi Yer Tutucusu 2"/>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4" name="Slayt Numarası Yer Tutucusu 3"/>
          <p:cNvSpPr>
            <a:spLocks noGrp="1"/>
          </p:cNvSpPr>
          <p:nvPr>
            <p:ph type="sldNum" sz="quarter" idx="12"/>
          </p:nvPr>
        </p:nvSpPr>
        <p:spPr/>
        <p:txBody>
          <a:bodyPr/>
          <a:lstStyle/>
          <a:p>
            <a:fld id="{384B6DD9-C308-4B6A-87E3-5A218D535CE2}" type="slidenum">
              <a:rPr lang="tr-TR" smtClean="0"/>
              <a:pPr/>
              <a:t>6</a:t>
            </a:fld>
            <a:endParaRPr lang="tr-TR"/>
          </a:p>
        </p:txBody>
      </p:sp>
    </p:spTree>
    <p:extLst>
      <p:ext uri="{BB962C8B-B14F-4D97-AF65-F5344CB8AC3E}">
        <p14:creationId xmlns:p14="http://schemas.microsoft.com/office/powerpoint/2010/main" val="182596080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2297106"/>
          </a:xfrm>
        </p:spPr>
        <p:txBody>
          <a:bodyPr>
            <a:normAutofit fontScale="90000"/>
          </a:bodyPr>
          <a:lstStyle/>
          <a:p>
            <a:r>
              <a:rPr lang="tr-TR" sz="2200" b="1" dirty="0"/>
              <a:t/>
            </a:r>
            <a:br>
              <a:rPr lang="tr-TR" sz="2200" b="1" dirty="0"/>
            </a:br>
            <a:r>
              <a:rPr lang="tr-TR" sz="2200" b="1" dirty="0"/>
              <a:t/>
            </a:r>
            <a:br>
              <a:rPr lang="tr-TR" sz="2200" b="1" dirty="0"/>
            </a:br>
            <a:r>
              <a:rPr lang="tr-TR" sz="3100" b="1" dirty="0" err="1">
                <a:solidFill>
                  <a:srgbClr val="FF0000"/>
                </a:solidFill>
              </a:rPr>
              <a:t>Dilovası’nda</a:t>
            </a:r>
            <a:r>
              <a:rPr lang="tr-TR" sz="3100" b="1" dirty="0">
                <a:solidFill>
                  <a:srgbClr val="FF0000"/>
                </a:solidFill>
              </a:rPr>
              <a:t> annelerin sütünde bile ağır metal var</a:t>
            </a:r>
            <a:r>
              <a:rPr lang="tr-TR" sz="2200" b="1" dirty="0"/>
              <a:t/>
            </a:r>
            <a:br>
              <a:rPr lang="tr-TR" sz="2200" b="1" dirty="0"/>
            </a:br>
            <a:r>
              <a:rPr lang="tr-TR" sz="2200" b="1" dirty="0"/>
              <a:t/>
            </a:r>
            <a:br>
              <a:rPr lang="tr-TR" sz="2200" b="1" dirty="0"/>
            </a:br>
            <a:r>
              <a:rPr lang="tr-TR" sz="2000" b="1" dirty="0"/>
              <a:t>Sanayi kuruluşlarının konut alanlarıyla iç içe girdiği, kanser vakalarının dünya ortalamasının 30 kat üzerinde olduğu Kocaeli’nin </a:t>
            </a:r>
            <a:r>
              <a:rPr lang="tr-TR" sz="2000" b="1" dirty="0" err="1"/>
              <a:t>Dilovası</a:t>
            </a:r>
            <a:r>
              <a:rPr lang="tr-TR" sz="2000" b="1" dirty="0"/>
              <a:t> ilçesinde, doğum yapan annelerin sütünde kadmiyum, alüminyum gibi insan vücudunda olmaması gereken yüksek dozda ağır metale rastlandı</a:t>
            </a:r>
            <a:r>
              <a:rPr lang="tr-TR" b="1" dirty="0" smtClean="0"/>
              <a:t/>
            </a:r>
            <a:br>
              <a:rPr lang="tr-TR" b="1" dirty="0" smtClean="0"/>
            </a:br>
            <a:endParaRPr lang="tr-TR" dirty="0"/>
          </a:p>
        </p:txBody>
      </p:sp>
      <p:pic>
        <p:nvPicPr>
          <p:cNvPr id="1026" name="Picture 2" descr="C:\Users\user\Pictures\dilovası1.jpg"/>
          <p:cNvPicPr>
            <a:picLocks noGrp="1" noChangeAspect="1" noChangeArrowheads="1"/>
          </p:cNvPicPr>
          <p:nvPr>
            <p:ph sz="quarter" idx="1"/>
          </p:nvPr>
        </p:nvPicPr>
        <p:blipFill>
          <a:blip r:embed="rId3"/>
          <a:stretch>
            <a:fillRect/>
          </a:stretch>
        </p:blipFill>
        <p:spPr bwMode="auto">
          <a:xfrm>
            <a:off x="3209925" y="2209800"/>
            <a:ext cx="6381750" cy="3048000"/>
          </a:xfrm>
          <a:prstGeom prst="rect">
            <a:avLst/>
          </a:prstGeom>
          <a:noFill/>
        </p:spPr>
      </p:pic>
      <p:sp>
        <p:nvSpPr>
          <p:cNvPr id="3" name="Altbilgi Yer Tutucusu 2"/>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4" name="Slayt Numarası Yer Tutucusu 3"/>
          <p:cNvSpPr>
            <a:spLocks noGrp="1"/>
          </p:cNvSpPr>
          <p:nvPr>
            <p:ph type="sldNum" sz="quarter" idx="12"/>
          </p:nvPr>
        </p:nvSpPr>
        <p:spPr/>
        <p:txBody>
          <a:bodyPr/>
          <a:lstStyle/>
          <a:p>
            <a:fld id="{384B6DD9-C308-4B6A-87E3-5A218D535CE2}" type="slidenum">
              <a:rPr lang="tr-TR" smtClean="0"/>
              <a:pPr/>
              <a:t>7</a:t>
            </a:fld>
            <a:endParaRPr lang="tr-TR"/>
          </a:p>
        </p:txBody>
      </p:sp>
    </p:spTree>
    <p:extLst>
      <p:ext uri="{BB962C8B-B14F-4D97-AF65-F5344CB8AC3E}">
        <p14:creationId xmlns:p14="http://schemas.microsoft.com/office/powerpoint/2010/main" val="40666181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Ergene Nehri zehir saçıyor</a:t>
            </a:r>
            <a:endParaRPr lang="tr-TR" dirty="0"/>
          </a:p>
        </p:txBody>
      </p:sp>
      <p:sp>
        <p:nvSpPr>
          <p:cNvPr id="3" name="İçerik Yer Tutucusu 2"/>
          <p:cNvSpPr>
            <a:spLocks noGrp="1"/>
          </p:cNvSpPr>
          <p:nvPr>
            <p:ph sz="quarter" idx="1"/>
          </p:nvPr>
        </p:nvSpPr>
        <p:spPr>
          <a:xfrm>
            <a:off x="2305318" y="2356834"/>
            <a:ext cx="7714445" cy="2846231"/>
          </a:xfrm>
        </p:spPr>
        <p:txBody>
          <a:bodyPr/>
          <a:lstStyle/>
          <a:p>
            <a:endParaRPr lang="tr-TR" dirty="0"/>
          </a:p>
        </p:txBody>
      </p:sp>
      <p:pic>
        <p:nvPicPr>
          <p:cNvPr id="4" name="Resim 3"/>
          <p:cNvPicPr>
            <a:picLocks noChangeAspect="1"/>
          </p:cNvPicPr>
          <p:nvPr/>
        </p:nvPicPr>
        <p:blipFill>
          <a:blip r:embed="rId2"/>
          <a:stretch>
            <a:fillRect/>
          </a:stretch>
        </p:blipFill>
        <p:spPr>
          <a:xfrm>
            <a:off x="1841679" y="1609859"/>
            <a:ext cx="9304643" cy="4237149"/>
          </a:xfrm>
          <a:prstGeom prst="rect">
            <a:avLst/>
          </a:prstGeom>
        </p:spPr>
      </p:pic>
      <p:sp>
        <p:nvSpPr>
          <p:cNvPr id="5" name="Altbilgi Yer Tutucusu 4"/>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Slayt Numarası Yer Tutucusu 5"/>
          <p:cNvSpPr>
            <a:spLocks noGrp="1"/>
          </p:cNvSpPr>
          <p:nvPr>
            <p:ph type="sldNum" sz="quarter" idx="12"/>
          </p:nvPr>
        </p:nvSpPr>
        <p:spPr/>
        <p:txBody>
          <a:bodyPr/>
          <a:lstStyle/>
          <a:p>
            <a:fld id="{384B6DD9-C308-4B6A-87E3-5A218D535CE2}" type="slidenum">
              <a:rPr lang="tr-TR" smtClean="0"/>
              <a:pPr/>
              <a:t>8</a:t>
            </a:fld>
            <a:endParaRPr lang="tr-TR"/>
          </a:p>
        </p:txBody>
      </p:sp>
    </p:spTree>
    <p:extLst>
      <p:ext uri="{BB962C8B-B14F-4D97-AF65-F5344CB8AC3E}">
        <p14:creationId xmlns:p14="http://schemas.microsoft.com/office/powerpoint/2010/main" val="2514750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Yakınlık ahlakı</a:t>
            </a:r>
            <a:endParaRPr lang="tr-TR" dirty="0"/>
          </a:p>
        </p:txBody>
      </p:sp>
      <p:sp>
        <p:nvSpPr>
          <p:cNvPr id="3" name="İçerik Yer Tutucusu 2"/>
          <p:cNvSpPr>
            <a:spLocks noGrp="1"/>
          </p:cNvSpPr>
          <p:nvPr>
            <p:ph sz="quarter" idx="1"/>
          </p:nvPr>
        </p:nvSpPr>
        <p:spPr>
          <a:xfrm>
            <a:off x="2305318" y="2356834"/>
            <a:ext cx="7714445" cy="2846231"/>
          </a:xfrm>
        </p:spPr>
        <p:txBody>
          <a:bodyPr>
            <a:normAutofit/>
          </a:bodyPr>
          <a:lstStyle/>
          <a:p>
            <a:pPr marL="0" indent="0" algn="ctr">
              <a:buNone/>
            </a:pPr>
            <a:r>
              <a:rPr lang="tr-TR" sz="4000" dirty="0" smtClean="0">
                <a:solidFill>
                  <a:srgbClr val="0070C0"/>
                </a:solidFill>
              </a:rPr>
              <a:t>İnsanın kendi yaşam çevresiyle ilgili sorunlara bakışı çıkarlarından da etkilenebilir.</a:t>
            </a:r>
            <a:endParaRPr lang="tr-TR" sz="4000" dirty="0">
              <a:solidFill>
                <a:srgbClr val="0070C0"/>
              </a:solidFill>
            </a:endParaRPr>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5" name="Slayt Numarası Yer Tutucusu 4"/>
          <p:cNvSpPr>
            <a:spLocks noGrp="1"/>
          </p:cNvSpPr>
          <p:nvPr>
            <p:ph type="sldNum" sz="quarter" idx="12"/>
          </p:nvPr>
        </p:nvSpPr>
        <p:spPr/>
        <p:txBody>
          <a:bodyPr/>
          <a:lstStyle/>
          <a:p>
            <a:fld id="{384B6DD9-C308-4B6A-87E3-5A218D535CE2}" type="slidenum">
              <a:rPr lang="tr-TR" smtClean="0"/>
              <a:pPr/>
              <a:t>9</a:t>
            </a:fld>
            <a:endParaRPr lang="tr-TR"/>
          </a:p>
        </p:txBody>
      </p:sp>
    </p:spTree>
    <p:extLst>
      <p:ext uri="{BB962C8B-B14F-4D97-AF65-F5344CB8AC3E}">
        <p14:creationId xmlns:p14="http://schemas.microsoft.com/office/powerpoint/2010/main" val="5574749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Hisse Senedi">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931</TotalTime>
  <Words>173</Words>
  <Application>Microsoft Office PowerPoint</Application>
  <PresentationFormat>Geniş ekran</PresentationFormat>
  <Paragraphs>38</Paragraphs>
  <Slides>9</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9</vt:i4>
      </vt:variant>
    </vt:vector>
  </HeadingPairs>
  <TitlesOfParts>
    <vt:vector size="19" baseType="lpstr">
      <vt:lpstr>Arial</vt:lpstr>
      <vt:lpstr>Calibri</vt:lpstr>
      <vt:lpstr>Calibri Light</vt:lpstr>
      <vt:lpstr>Franklin Gothic Book</vt:lpstr>
      <vt:lpstr>Perpetua</vt:lpstr>
      <vt:lpstr>Times New Roman</vt:lpstr>
      <vt:lpstr>Vladimir Script</vt:lpstr>
      <vt:lpstr>Wingdings 2</vt:lpstr>
      <vt:lpstr>Office Teması</vt:lpstr>
      <vt:lpstr>2_Hisse Senedi</vt:lpstr>
      <vt:lpstr>PowerPoint Sunusu</vt:lpstr>
      <vt:lpstr>PowerPoint Sunusu</vt:lpstr>
      <vt:lpstr> </vt:lpstr>
      <vt:lpstr> </vt:lpstr>
      <vt:lpstr> </vt:lpstr>
      <vt:lpstr>  Civil Deresi'ndeki balıklar ölüyor Balık ölümlerinin olduğu Ordu'da Civil Deresi'nde, Gıda, Tarım ve Hayvancılık İl Müdürlüğü ekiplerince inceleme yapıldı, balık ve su numuneleri alındı.   </vt:lpstr>
      <vt:lpstr>  Dilovası’nda annelerin sütünde bile ağır metal var  Sanayi kuruluşlarının konut alanlarıyla iç içe girdiği, kanser vakalarının dünya ortalamasının 30 kat üzerinde olduğu Kocaeli’nin Dilovası ilçesinde, doğum yapan annelerin sütünde kadmiyum, alüminyum gibi insan vücudunda olmaması gereken yüksek dozda ağır metale rastlandı </vt:lpstr>
      <vt:lpstr>Ergene Nehri zehir saçıyor</vt:lpstr>
      <vt:lpstr>Yakınlık ahlakı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Hedef: Çevre okuryazarı olmak</dc:title>
  <dc:creator>rm</dc:creator>
  <cp:lastModifiedBy>RM</cp:lastModifiedBy>
  <cp:revision>113</cp:revision>
  <dcterms:created xsi:type="dcterms:W3CDTF">2016-02-29T19:43:42Z</dcterms:created>
  <dcterms:modified xsi:type="dcterms:W3CDTF">2018-04-02T10:30:36Z</dcterms:modified>
  <cp:contentStatus>Tamamlandı</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