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81" r:id="rId2"/>
    <p:sldId id="286" r:id="rId3"/>
    <p:sldId id="282" r:id="rId4"/>
    <p:sldId id="287" r:id="rId5"/>
    <p:sldId id="288" r:id="rId6"/>
    <p:sldId id="289" r:id="rId7"/>
    <p:sldId id="291" r:id="rId8"/>
    <p:sldId id="292" r:id="rId9"/>
    <p:sldId id="293" r:id="rId10"/>
    <p:sldId id="296" r:id="rId11"/>
    <p:sldId id="294" r:id="rId12"/>
    <p:sldId id="295" r:id="rId13"/>
    <p:sldId id="297" r:id="rId14"/>
    <p:sldId id="280" r:id="rId1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58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04A856-A8E6-4AC4-9ABB-0AD8A200D392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27CEC8-6327-4993-B8B6-861ABDBA31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77660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2272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4414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3867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9799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265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2345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9090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0808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0261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4202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321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E1C652-1954-48A7-8B56-0678E13E5404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BE9C15-2EDE-4CC6-A07A-4051F7DAD7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9950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631504" y="1124744"/>
            <a:ext cx="8928992" cy="2952328"/>
          </a:xfrm>
        </p:spPr>
        <p:txBody>
          <a:bodyPr>
            <a:noAutofit/>
          </a:bodyPr>
          <a:lstStyle/>
          <a:p>
            <a:r>
              <a:rPr lang="tr-TR" sz="5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Spor Atlarında </a:t>
            </a:r>
            <a:br>
              <a:rPr lang="tr-TR" sz="5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5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Performans Artırıcı Maddelerin Analizleri ve Önemi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3295600" y="4437112"/>
            <a:ext cx="6400800" cy="1752600"/>
          </a:xfrm>
        </p:spPr>
        <p:txBody>
          <a:bodyPr/>
          <a:lstStyle/>
          <a:p>
            <a:endParaRPr lang="tr-TR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tr-TR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Araştırma Görevlisi </a:t>
            </a:r>
            <a:r>
              <a:rPr lang="tr-TR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</a:t>
            </a:r>
            <a:r>
              <a:rPr lang="tr-TR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Efe </a:t>
            </a:r>
            <a:r>
              <a:rPr lang="tr-TR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Kurtdede</a:t>
            </a:r>
            <a:endParaRPr lang="tr-TR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37036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Klenbuterol</a:t>
            </a:r>
            <a:r>
              <a:rPr lang="tr-TR" dirty="0" smtClean="0"/>
              <a:t>, </a:t>
            </a:r>
            <a:r>
              <a:rPr lang="tr-TR" dirty="0" err="1" smtClean="0"/>
              <a:t>salbutemol</a:t>
            </a:r>
            <a:r>
              <a:rPr lang="tr-TR" dirty="0" smtClean="0"/>
              <a:t> gibi ilaçlar </a:t>
            </a:r>
            <a:r>
              <a:rPr lang="tr-TR" smtClean="0"/>
              <a:t>için uluslararası </a:t>
            </a:r>
            <a:r>
              <a:rPr lang="tr-TR" dirty="0" smtClean="0"/>
              <a:t>kuruluşlar tarama değeri belirlemiştir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069320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>
                <a:solidFill>
                  <a:srgbClr val="FF0000"/>
                </a:solidFill>
              </a:rPr>
              <a:t>Balgam Söktürücüler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Birçok madde solunum yollarındaki balgamın çıkarılmasında</a:t>
            </a:r>
          </a:p>
          <a:p>
            <a:pPr lvl="1"/>
            <a:r>
              <a:rPr lang="tr-TR" dirty="0" smtClean="0"/>
              <a:t>Gayakol</a:t>
            </a:r>
          </a:p>
          <a:p>
            <a:pPr lvl="1"/>
            <a:r>
              <a:rPr lang="tr-TR" dirty="0" err="1" smtClean="0"/>
              <a:t>Gliseril</a:t>
            </a:r>
            <a:r>
              <a:rPr lang="tr-TR" dirty="0" smtClean="0"/>
              <a:t> </a:t>
            </a:r>
            <a:r>
              <a:rPr lang="tr-TR" dirty="0" err="1" smtClean="0"/>
              <a:t>gayakolat</a:t>
            </a:r>
            <a:r>
              <a:rPr lang="tr-TR" dirty="0" smtClean="0"/>
              <a:t> gibi</a:t>
            </a:r>
          </a:p>
        </p:txBody>
      </p:sp>
    </p:spTree>
    <p:extLst>
      <p:ext uri="{BB962C8B-B14F-4D97-AF65-F5344CB8AC3E}">
        <p14:creationId xmlns:p14="http://schemas.microsoft.com/office/powerpoint/2010/main" val="31948545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Solunum </a:t>
            </a:r>
            <a:r>
              <a:rPr lang="tr-TR" dirty="0"/>
              <a:t>yollarındaki </a:t>
            </a:r>
            <a:r>
              <a:rPr lang="tr-TR" dirty="0" smtClean="0"/>
              <a:t>balgamın eritilmesinde</a:t>
            </a:r>
          </a:p>
          <a:p>
            <a:pPr lvl="1"/>
            <a:r>
              <a:rPr lang="tr-TR" dirty="0" err="1"/>
              <a:t>Ambroksol</a:t>
            </a:r>
            <a:endParaRPr lang="tr-TR" dirty="0"/>
          </a:p>
          <a:p>
            <a:pPr lvl="1"/>
            <a:r>
              <a:rPr lang="tr-TR" dirty="0" err="1"/>
              <a:t>Asetilsistein</a:t>
            </a:r>
            <a:endParaRPr lang="tr-TR" dirty="0"/>
          </a:p>
          <a:p>
            <a:pPr lvl="1"/>
            <a:r>
              <a:rPr lang="tr-TR" dirty="0" err="1"/>
              <a:t>Bromhekzin</a:t>
            </a:r>
            <a:endParaRPr lang="tr-TR" dirty="0"/>
          </a:p>
          <a:p>
            <a:pPr lvl="1"/>
            <a:r>
              <a:rPr lang="tr-TR" dirty="0" err="1"/>
              <a:t>Dembreksin</a:t>
            </a:r>
            <a:endParaRPr lang="tr-TR" dirty="0"/>
          </a:p>
          <a:p>
            <a:pPr lvl="1"/>
            <a:r>
              <a:rPr lang="tr-TR" dirty="0" err="1"/>
              <a:t>Karbosistein</a:t>
            </a:r>
            <a:endParaRPr lang="tr-TR" dirty="0"/>
          </a:p>
          <a:p>
            <a:pPr lvl="1"/>
            <a:endParaRPr lang="tr-TR" dirty="0" smtClean="0"/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555435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Bromhekzin</a:t>
            </a:r>
            <a:r>
              <a:rPr lang="tr-TR" dirty="0" smtClean="0"/>
              <a:t>, </a:t>
            </a:r>
            <a:r>
              <a:rPr lang="tr-TR" dirty="0" err="1" smtClean="0"/>
              <a:t>dembreksin</a:t>
            </a:r>
            <a:r>
              <a:rPr lang="tr-TR" dirty="0" smtClean="0"/>
              <a:t> gibi </a:t>
            </a:r>
            <a:r>
              <a:rPr lang="tr-TR" dirty="0"/>
              <a:t>ilaçlar için </a:t>
            </a:r>
            <a:r>
              <a:rPr lang="tr-TR" dirty="0" smtClean="0"/>
              <a:t>uluslararası </a:t>
            </a:r>
            <a:r>
              <a:rPr lang="tr-TR" dirty="0"/>
              <a:t>kuruluşlar tarama değeri belirlemiştir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777815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title"/>
          </p:nvPr>
        </p:nvSpPr>
        <p:spPr>
          <a:xfrm>
            <a:off x="35496" y="4925020"/>
            <a:ext cx="3312368" cy="1384300"/>
          </a:xfrm>
        </p:spPr>
        <p:txBody>
          <a:bodyPr/>
          <a:lstStyle/>
          <a:p>
            <a:pPr algn="ctr" eaLnBrk="1" hangingPunct="1">
              <a:defRPr/>
            </a:pPr>
            <a:r>
              <a:rPr lang="tr-TR" b="1" dirty="0" smtClean="0">
                <a:solidFill>
                  <a:schemeClr val="accent3">
                    <a:lumMod val="50000"/>
                  </a:schemeClr>
                </a:solidFill>
              </a:rPr>
              <a:t>Teşekkürler</a:t>
            </a:r>
          </a:p>
        </p:txBody>
      </p:sp>
    </p:spTree>
    <p:extLst>
      <p:ext uri="{BB962C8B-B14F-4D97-AF65-F5344CB8AC3E}">
        <p14:creationId xmlns:p14="http://schemas.microsoft.com/office/powerpoint/2010/main" val="4136560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22644" y="740229"/>
            <a:ext cx="10956985" cy="5571841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tr-TR" dirty="0" smtClean="0"/>
              <a:t>Spor </a:t>
            </a:r>
            <a:r>
              <a:rPr lang="tr-TR" dirty="0"/>
              <a:t>Atları, At Yarışları ve Atlarda Yarış Performansını Etkileyen </a:t>
            </a:r>
            <a:r>
              <a:rPr lang="tr-TR" dirty="0" smtClean="0"/>
              <a:t>Faktörler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Atlarda Egzersiz ile Enerji  Üretimi ve Performans </a:t>
            </a:r>
            <a:r>
              <a:rPr lang="tr-TR" dirty="0" smtClean="0"/>
              <a:t>İlişkisi </a:t>
            </a:r>
            <a:endParaRPr lang="tr-TR" dirty="0"/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Doping </a:t>
            </a:r>
            <a:r>
              <a:rPr lang="tr-TR" dirty="0"/>
              <a:t>Amacı ile Kullanılan Maddelerin Sınıflandırılması, Kullanım Amaçları ve Uygulanma </a:t>
            </a:r>
            <a:r>
              <a:rPr lang="tr-TR" dirty="0" smtClean="0"/>
              <a:t>Yolları ve Metabolizması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Merkezi </a:t>
            </a:r>
            <a:r>
              <a:rPr lang="tr-TR" dirty="0"/>
              <a:t>Sinir Sistemini Etkileyen </a:t>
            </a:r>
            <a:r>
              <a:rPr lang="tr-TR" dirty="0" smtClean="0"/>
              <a:t>Maddeler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Otonom </a:t>
            </a:r>
            <a:r>
              <a:rPr lang="tr-TR" dirty="0"/>
              <a:t>Sinir Sistemini Etkileyen </a:t>
            </a:r>
            <a:r>
              <a:rPr lang="tr-TR" dirty="0" smtClean="0"/>
              <a:t>Maddeler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err="1" smtClean="0"/>
              <a:t>Anabolik</a:t>
            </a:r>
            <a:r>
              <a:rPr lang="tr-TR" dirty="0" smtClean="0"/>
              <a:t> </a:t>
            </a:r>
            <a:r>
              <a:rPr lang="tr-TR" dirty="0"/>
              <a:t>Maddeler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Hormonlar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İdrar </a:t>
            </a:r>
            <a:r>
              <a:rPr lang="tr-TR" dirty="0"/>
              <a:t>Söktürücüler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Kan </a:t>
            </a:r>
            <a:r>
              <a:rPr lang="tr-TR" dirty="0"/>
              <a:t>ve Kan Yapımını Artıran </a:t>
            </a:r>
            <a:r>
              <a:rPr lang="tr-TR" dirty="0" smtClean="0"/>
              <a:t>Maddeler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Ara Sınav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Solunum </a:t>
            </a:r>
            <a:r>
              <a:rPr lang="tr-TR" dirty="0"/>
              <a:t>Yollarını Genişleten Maddeler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err="1" smtClean="0"/>
              <a:t>Metabolik</a:t>
            </a:r>
            <a:r>
              <a:rPr lang="tr-TR" dirty="0" smtClean="0"/>
              <a:t> </a:t>
            </a:r>
            <a:r>
              <a:rPr lang="tr-TR" dirty="0"/>
              <a:t>Destek </a:t>
            </a:r>
            <a:r>
              <a:rPr lang="tr-TR" dirty="0" smtClean="0"/>
              <a:t>Maddeleri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Doping Kontrolü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Doping </a:t>
            </a:r>
            <a:r>
              <a:rPr lang="tr-TR" dirty="0"/>
              <a:t>Etkili Maddelerin Analiz </a:t>
            </a:r>
            <a:r>
              <a:rPr lang="tr-TR" dirty="0" smtClean="0"/>
              <a:t>Yöntemleri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320194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idx="1"/>
          </p:nvPr>
        </p:nvSpPr>
        <p:spPr>
          <a:xfrm>
            <a:off x="1807029" y="2198915"/>
            <a:ext cx="8645310" cy="224245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6000" dirty="0">
                <a:solidFill>
                  <a:srgbClr val="FF0000"/>
                </a:solidFill>
              </a:rPr>
              <a:t>Solunum Yollarını Genişleten Maddeler </a:t>
            </a:r>
          </a:p>
        </p:txBody>
      </p:sp>
    </p:spTree>
    <p:extLst>
      <p:ext uri="{BB962C8B-B14F-4D97-AF65-F5344CB8AC3E}">
        <p14:creationId xmlns:p14="http://schemas.microsoft.com/office/powerpoint/2010/main" val="273314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Özellikle </a:t>
            </a:r>
            <a:r>
              <a:rPr lang="tr-TR" dirty="0" err="1" smtClean="0"/>
              <a:t>adrenerjik</a:t>
            </a:r>
            <a:r>
              <a:rPr lang="tr-TR" dirty="0" smtClean="0"/>
              <a:t> beta 2 reseptör </a:t>
            </a:r>
            <a:r>
              <a:rPr lang="tr-TR" dirty="0" err="1" smtClean="0"/>
              <a:t>agonistleri</a:t>
            </a:r>
            <a:r>
              <a:rPr lang="tr-TR" dirty="0" smtClean="0"/>
              <a:t> </a:t>
            </a:r>
          </a:p>
          <a:p>
            <a:pPr lvl="1"/>
            <a:r>
              <a:rPr lang="tr-TR" dirty="0" err="1" smtClean="0"/>
              <a:t>Klenbuterol</a:t>
            </a:r>
            <a:endParaRPr lang="tr-TR" dirty="0" smtClean="0"/>
          </a:p>
          <a:p>
            <a:pPr lvl="1"/>
            <a:r>
              <a:rPr lang="tr-TR" dirty="0" err="1" smtClean="0"/>
              <a:t>Rimiterol</a:t>
            </a:r>
            <a:endParaRPr lang="tr-TR" dirty="0" smtClean="0"/>
          </a:p>
          <a:p>
            <a:pPr lvl="1"/>
            <a:r>
              <a:rPr lang="tr-TR" dirty="0" err="1" smtClean="0"/>
              <a:t>Terbutalin</a:t>
            </a:r>
            <a:r>
              <a:rPr lang="tr-TR" dirty="0" smtClean="0"/>
              <a:t> gibi</a:t>
            </a:r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093872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Metilksantinler</a:t>
            </a:r>
            <a:endParaRPr lang="tr-TR" dirty="0"/>
          </a:p>
          <a:p>
            <a:pPr lvl="1"/>
            <a:r>
              <a:rPr lang="tr-TR" dirty="0" err="1"/>
              <a:t>Aminofilin</a:t>
            </a:r>
            <a:endParaRPr lang="tr-TR" dirty="0"/>
          </a:p>
          <a:p>
            <a:pPr lvl="1"/>
            <a:r>
              <a:rPr lang="tr-TR" dirty="0" err="1"/>
              <a:t>Etamifilin</a:t>
            </a:r>
            <a:endParaRPr lang="tr-TR" dirty="0"/>
          </a:p>
          <a:p>
            <a:pPr lvl="1"/>
            <a:r>
              <a:rPr lang="tr-TR" dirty="0" err="1"/>
              <a:t>Teofilin</a:t>
            </a:r>
            <a:r>
              <a:rPr lang="tr-TR" dirty="0"/>
              <a:t> gibi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987421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Glikokortikoidler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3279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Kromolin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213945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Prostoglandin</a:t>
            </a:r>
            <a:r>
              <a:rPr lang="tr-TR" dirty="0"/>
              <a:t> E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149557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H1-reseptör </a:t>
            </a:r>
            <a:r>
              <a:rPr lang="tr-TR" dirty="0" err="1"/>
              <a:t>blokörleri</a:t>
            </a:r>
            <a:endParaRPr lang="tr-TR" dirty="0"/>
          </a:p>
          <a:p>
            <a:pPr lvl="1"/>
            <a:r>
              <a:rPr lang="tr-TR" dirty="0" err="1"/>
              <a:t>Difenhidramin</a:t>
            </a:r>
            <a:endParaRPr lang="tr-TR" dirty="0"/>
          </a:p>
          <a:p>
            <a:pPr lvl="1"/>
            <a:r>
              <a:rPr lang="tr-TR" dirty="0" err="1"/>
              <a:t>Klorfeniramin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118686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641</TotalTime>
  <Words>155</Words>
  <Application>Microsoft Office PowerPoint</Application>
  <PresentationFormat>Geniş ekran</PresentationFormat>
  <Paragraphs>45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Teması</vt:lpstr>
      <vt:lpstr>Spor Atlarında  Performans Artırıcı Maddelerin Analizleri ve Önemi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Balgam Söktürücüler</vt:lpstr>
      <vt:lpstr>PowerPoint Sunusu</vt:lpstr>
      <vt:lpstr>PowerPoint Sunusu</vt:lpstr>
      <vt:lpstr>Teşekkürler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efe</dc:creator>
  <cp:lastModifiedBy>user</cp:lastModifiedBy>
  <cp:revision>44</cp:revision>
  <dcterms:created xsi:type="dcterms:W3CDTF">2020-02-09T04:22:59Z</dcterms:created>
  <dcterms:modified xsi:type="dcterms:W3CDTF">2020-03-02T08:03:21Z</dcterms:modified>
</cp:coreProperties>
</file>