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6" r:id="rId3"/>
    <p:sldId id="282" r:id="rId4"/>
    <p:sldId id="287" r:id="rId5"/>
    <p:sldId id="288" r:id="rId6"/>
    <p:sldId id="289" r:id="rId7"/>
    <p:sldId id="291" r:id="rId8"/>
    <p:sldId id="292" r:id="rId9"/>
    <p:sldId id="293" r:id="rId10"/>
    <p:sldId id="296" r:id="rId11"/>
    <p:sldId id="294" r:id="rId12"/>
    <p:sldId id="295" r:id="rId13"/>
    <p:sldId id="297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Klenbuterol</a:t>
            </a:r>
            <a:r>
              <a:rPr lang="tr-TR" dirty="0" smtClean="0"/>
              <a:t>, </a:t>
            </a:r>
            <a:r>
              <a:rPr lang="tr-TR" dirty="0" err="1" smtClean="0"/>
              <a:t>salbutemol</a:t>
            </a:r>
            <a:r>
              <a:rPr lang="tr-TR" dirty="0" smtClean="0"/>
              <a:t> gibi ilaçlar </a:t>
            </a:r>
            <a:r>
              <a:rPr lang="tr-TR" smtClean="0"/>
              <a:t>için uluslararası </a:t>
            </a:r>
            <a:r>
              <a:rPr lang="tr-TR" dirty="0" smtClean="0"/>
              <a:t>kuruluşlar tarama değeri belirlemiştir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93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Balgam Söktürücüler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madde solunum yollarındaki balgamın çıkarılmasında</a:t>
            </a:r>
          </a:p>
          <a:p>
            <a:pPr lvl="1"/>
            <a:r>
              <a:rPr lang="tr-TR" dirty="0" smtClean="0"/>
              <a:t>Gayakol</a:t>
            </a:r>
          </a:p>
          <a:p>
            <a:pPr lvl="1"/>
            <a:r>
              <a:rPr lang="tr-TR" dirty="0" err="1" smtClean="0"/>
              <a:t>Gliseril</a:t>
            </a:r>
            <a:r>
              <a:rPr lang="tr-TR" dirty="0" smtClean="0"/>
              <a:t> </a:t>
            </a:r>
            <a:r>
              <a:rPr lang="tr-TR" dirty="0" err="1" smtClean="0"/>
              <a:t>gayakolat</a:t>
            </a:r>
            <a:r>
              <a:rPr lang="tr-TR" dirty="0" smtClean="0"/>
              <a:t> gibi</a:t>
            </a:r>
          </a:p>
        </p:txBody>
      </p:sp>
    </p:spTree>
    <p:extLst>
      <p:ext uri="{BB962C8B-B14F-4D97-AF65-F5344CB8AC3E}">
        <p14:creationId xmlns:p14="http://schemas.microsoft.com/office/powerpoint/2010/main" val="3194854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 </a:t>
            </a:r>
            <a:r>
              <a:rPr lang="tr-TR" dirty="0"/>
              <a:t>yollarındaki </a:t>
            </a:r>
            <a:r>
              <a:rPr lang="tr-TR" dirty="0" smtClean="0"/>
              <a:t>balgamın eritilmesinde</a:t>
            </a:r>
          </a:p>
          <a:p>
            <a:pPr lvl="1"/>
            <a:r>
              <a:rPr lang="tr-TR" dirty="0" err="1"/>
              <a:t>Ambroksol</a:t>
            </a:r>
            <a:endParaRPr lang="tr-TR" dirty="0"/>
          </a:p>
          <a:p>
            <a:pPr lvl="1"/>
            <a:r>
              <a:rPr lang="tr-TR" dirty="0" err="1"/>
              <a:t>Asetilsistein</a:t>
            </a:r>
            <a:endParaRPr lang="tr-TR" dirty="0"/>
          </a:p>
          <a:p>
            <a:pPr lvl="1"/>
            <a:r>
              <a:rPr lang="tr-TR" dirty="0" err="1"/>
              <a:t>Bromhekzin</a:t>
            </a:r>
            <a:endParaRPr lang="tr-TR" dirty="0"/>
          </a:p>
          <a:p>
            <a:pPr lvl="1"/>
            <a:r>
              <a:rPr lang="tr-TR" dirty="0" err="1"/>
              <a:t>Dembreksin</a:t>
            </a:r>
            <a:endParaRPr lang="tr-TR" dirty="0"/>
          </a:p>
          <a:p>
            <a:pPr lvl="1"/>
            <a:r>
              <a:rPr lang="tr-TR" dirty="0" err="1"/>
              <a:t>Karbosistein</a:t>
            </a:r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554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Bromhekzin</a:t>
            </a:r>
            <a:r>
              <a:rPr lang="tr-TR" dirty="0" smtClean="0"/>
              <a:t>, </a:t>
            </a:r>
            <a:r>
              <a:rPr lang="tr-TR" dirty="0" err="1" smtClean="0"/>
              <a:t>dembreksin</a:t>
            </a:r>
            <a:r>
              <a:rPr lang="tr-TR" dirty="0" smtClean="0"/>
              <a:t> gibi </a:t>
            </a:r>
            <a:r>
              <a:rPr lang="tr-TR" dirty="0"/>
              <a:t>ilaçlar için </a:t>
            </a:r>
            <a:r>
              <a:rPr lang="tr-TR" dirty="0" smtClean="0"/>
              <a:t>uluslararası </a:t>
            </a:r>
            <a:r>
              <a:rPr lang="tr-TR" dirty="0"/>
              <a:t>kuruluşlar tarama değeri belirlemiştir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7781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01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Solunum Yollarını Genişleten Maddeler 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Özellikle </a:t>
            </a:r>
            <a:r>
              <a:rPr lang="tr-TR" dirty="0" err="1" smtClean="0"/>
              <a:t>adrenerjik</a:t>
            </a:r>
            <a:r>
              <a:rPr lang="tr-TR" dirty="0" smtClean="0"/>
              <a:t> beta 2 reseptör </a:t>
            </a:r>
            <a:r>
              <a:rPr lang="tr-TR" dirty="0" err="1" smtClean="0"/>
              <a:t>agonistleri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Klenbuterol</a:t>
            </a:r>
            <a:endParaRPr lang="tr-TR" dirty="0" smtClean="0"/>
          </a:p>
          <a:p>
            <a:pPr lvl="1"/>
            <a:r>
              <a:rPr lang="tr-TR" dirty="0" err="1" smtClean="0"/>
              <a:t>Rimiterol</a:t>
            </a:r>
            <a:endParaRPr lang="tr-TR" dirty="0" smtClean="0"/>
          </a:p>
          <a:p>
            <a:pPr lvl="1"/>
            <a:r>
              <a:rPr lang="tr-TR" dirty="0" err="1" smtClean="0"/>
              <a:t>Terbutalin</a:t>
            </a:r>
            <a:r>
              <a:rPr lang="tr-TR" dirty="0" smtClean="0"/>
              <a:t> gibi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38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Metilksantinler</a:t>
            </a:r>
            <a:endParaRPr lang="tr-TR" dirty="0"/>
          </a:p>
          <a:p>
            <a:pPr lvl="1"/>
            <a:r>
              <a:rPr lang="tr-TR" dirty="0" err="1"/>
              <a:t>Aminofilin</a:t>
            </a:r>
            <a:endParaRPr lang="tr-TR" dirty="0"/>
          </a:p>
          <a:p>
            <a:pPr lvl="1"/>
            <a:r>
              <a:rPr lang="tr-TR" dirty="0" err="1"/>
              <a:t>Etamifilin</a:t>
            </a:r>
            <a:endParaRPr lang="tr-TR" dirty="0"/>
          </a:p>
          <a:p>
            <a:pPr lvl="1"/>
            <a:r>
              <a:rPr lang="tr-TR" dirty="0" err="1"/>
              <a:t>Teofilin</a:t>
            </a:r>
            <a:r>
              <a:rPr lang="tr-TR" dirty="0"/>
              <a:t> gibi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74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Glikokortikoidler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2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Kromolin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39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Prostoglandin</a:t>
            </a:r>
            <a:r>
              <a:rPr lang="tr-TR" dirty="0"/>
              <a:t> 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495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H1-reseptör </a:t>
            </a:r>
            <a:r>
              <a:rPr lang="tr-TR" dirty="0" err="1"/>
              <a:t>blokörleri</a:t>
            </a:r>
            <a:endParaRPr lang="tr-TR" dirty="0"/>
          </a:p>
          <a:p>
            <a:pPr lvl="1"/>
            <a:r>
              <a:rPr lang="tr-TR" dirty="0" err="1"/>
              <a:t>Difenhidramin</a:t>
            </a:r>
            <a:endParaRPr lang="tr-TR" dirty="0"/>
          </a:p>
          <a:p>
            <a:pPr lvl="1"/>
            <a:r>
              <a:rPr lang="tr-TR" dirty="0" err="1"/>
              <a:t>Klorfeniramin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86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155</Words>
  <Application>Microsoft Office PowerPoint</Application>
  <PresentationFormat>Geniş ekran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Balgam Söktürücüler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44</cp:revision>
  <dcterms:created xsi:type="dcterms:W3CDTF">2020-02-09T04:22:59Z</dcterms:created>
  <dcterms:modified xsi:type="dcterms:W3CDTF">2020-03-02T08:03:21Z</dcterms:modified>
</cp:coreProperties>
</file>