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1086" r:id="rId6"/>
    <p:sldId id="1102" r:id="rId7"/>
    <p:sldId id="1101" r:id="rId8"/>
    <p:sldId id="1096" r:id="rId9"/>
    <p:sldId id="109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SİCİLİ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Taşınmazlar üzerindeki hakları göstermek üzere tapu sicili tutulur.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sicili, tapu kütüğü ve kat mülkiyeti kütüğü ile bunları tamamlayan yevmiye defteri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belgeler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 plânlardan oluşur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Her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taşınmaza kütükte bir sayfa ayrılır ve sayfa numaraları birbirini izler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Özel mülkiyete tâbi olmayan ve kamunun yararlanmasına ayrılan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taşınmazlar, bunlara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ilişkin tescili gerekli bir aynî hakkın kurulması söz konusu olmadıkça kütüğe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kaydolunmaz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Tapuya kayıtlı bir taşınmaz, kayda tâbi olmayan bir taşınmaza dönüşürse, tapu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sicilinden çıkarılır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SİCİLİ HAKKINDA GENEL BİLGİLER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ANA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SİCİLLER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Kütüğü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Mülkiyeti Kütüğü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Tamamlayıcı Siciller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Yevmiye Defteri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Planlar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Belgeler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SİCİLİNİN UNSURLARI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YARDIMCI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SİCİLLER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 Sahipleri Sicili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Aziller Sicili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Düzeltmeler Sicili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 Orta Malları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Sicil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KADASTROSU YAPILMAMIŞ YERLERDE TUTULAN DEFTERLER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Zabıt Defteri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Mülkiyeti Zabıt Defteri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İpotek Kayıt Defteri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SİCİLİNİN UNSURLARI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Tarihi gelişimi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ve Kadastro Genel Müdürlüğü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Müdür Ve Yardımcıları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Ve Kadastro Kurulu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Müdürlük Teşkilatı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- Merkez Teşkilatı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- Taşra Teşkilatı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SİCİLİ TEŞKİLATI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277792"/>
            <a:ext cx="10053405" cy="578735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Kavramı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Arazi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Tapu kütüğünde ayrı sayfaya kaydedilen bağımsız ve sürekli haklar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Kat mülkiyetine konu bağımsız bölümler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dastro (tapulama)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TAŞINMAZLARIN KÜTÜĞE KAYDEDİLMESİ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12548</TotalTime>
  <Words>211</Words>
  <Application>Microsoft Office PowerPoint</Application>
  <PresentationFormat>Ekran Gösterisi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827</cp:revision>
  <cp:lastPrinted>2016-10-24T07:53:35Z</cp:lastPrinted>
  <dcterms:created xsi:type="dcterms:W3CDTF">2016-09-18T09:35:24Z</dcterms:created>
  <dcterms:modified xsi:type="dcterms:W3CDTF">2020-02-26T12:08:25Z</dcterms:modified>
</cp:coreProperties>
</file>