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1"/>
  </p:notesMasterIdLst>
  <p:sldIdLst>
    <p:sldId id="1082" r:id="rId4"/>
    <p:sldId id="604" r:id="rId5"/>
    <p:sldId id="1086" r:id="rId6"/>
    <p:sldId id="1102" r:id="rId7"/>
    <p:sldId id="1101" r:id="rId8"/>
    <p:sldId id="1096" r:id="rId9"/>
    <p:sldId id="1097" r:id="rId10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164" autoAdjust="0"/>
    <p:restoredTop sz="91471" autoAdjust="0"/>
  </p:normalViewPr>
  <p:slideViewPr>
    <p:cSldViewPr snapToGrid="0">
      <p:cViewPr varScale="1">
        <p:scale>
          <a:sx n="83" d="100"/>
          <a:sy n="83" d="100"/>
        </p:scale>
        <p:origin x="1086" y="96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2/26/2020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2/26/2020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2/26/2020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2/26/2020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2/26/2020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2/26/2020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F7C0EF-15DE-425E-A602-6416008CF6C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4571477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70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6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GGY </a:t>
            </a: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301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TAŞINMAZ HUKUKU-1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(3-0)3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Prof. Dr. </a:t>
            </a:r>
            <a:r>
              <a:rPr lang="en-US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Harun </a:t>
            </a: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TANRIVERMİŞ </a:t>
            </a:r>
            <a:endParaRPr lang="tr-TR" sz="1600" b="1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35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0" y="1453499"/>
            <a:ext cx="9144000" cy="108645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HAFTA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TAPU SİCİLİ</a:t>
            </a:r>
            <a:endParaRPr lang="tr-T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HUKUKUNA GİRİŞ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047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393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spc="-50" dirty="0" smtClean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Taşınmazlar üzerindeki hakları göstermek üzere tapu sicili tutulur.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Tapu sicili, tapu kütüğü ve kat mülkiyeti kütüğü ile bunları tamamlayan yevmiye defteri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ve belgeler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ile plânlardan oluşur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Her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taşınmaza kütükte bir sayfa ayrılır ve sayfa numaraları birbirini izler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Özel mülkiyete tâbi olmayan ve kamunun yararlanmasına ayrılan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taşınmazlar, bunlara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ilişkin tescili gerekli bir aynî hakkın kurulması söz konusu olmadıkça kütüğe </a:t>
            </a:r>
            <a:r>
              <a:rPr lang="tr-TR" sz="2000" spc="-50" dirty="0" err="1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kaydolunmaz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Tapuya kayıtlı bir taşınmaz, kayda tâbi olmayan bir taşınmaza dönüşürse, tapu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sicilinden çıkarılır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TAPU </a:t>
            </a: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SİCİLİ HAKKINDA GENEL BİLGİLER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5650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 ANA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SİCİLLER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Tapu Kütüğü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Kat Mülkiyeti Kütüğü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Tamamlayıcı Siciller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Yevmiye Defteri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Planlar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Belgeler</a:t>
            </a: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TAPU SİCİLİNİN UNSURLARI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3422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YARDIMCI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SİCİLLER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Mal Sahipleri Sicili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Aziller Sicili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Düzeltmeler Sicili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Kamu Orta Malları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Sicil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KADASTROSU YAPILMAMIŞ YERLERDE TUTULAN DEFTERLER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Zabıt Defteri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Kat Mülkiyeti Zabıt Defteri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İpotek Kayıt Defteri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TAPU SİCİLİNİN UNSURLARI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0234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 smtClean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Tarihi gelişimi</a:t>
            </a:r>
            <a:endParaRPr lang="tr-TR" sz="2000" spc="-50" dirty="0" smtClean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Tapu ve Kadastro Genel Müdürlüğü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Tx/>
              <a:buChar char="-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Genel Müdür Ve Yardımcıları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Tx/>
              <a:buChar char="-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Tapu Ve Kadastro Kurulu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Tx/>
              <a:buChar char="-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Genel Müdürlük Teşkilatı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      - Merkez Teşkilatı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      - Taşra Teşkilatı</a:t>
            </a: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TAPU SİCİLİ TEŞKİLATI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9341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277792"/>
            <a:ext cx="10053405" cy="578735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 smtClean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Taşınmaz Kavramı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     - Arazi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     - Tapu kütüğünde ayrı sayfaya kaydedilen bağımsız ve sürekli haklar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     - Kat mülkiyetine konu bağımsız bölümler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Ka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dastro (tapulama)</a:t>
            </a:r>
            <a:endParaRPr lang="tr-TR" sz="2000" spc="-50" dirty="0" smtClean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 smtClean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0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TAŞINMAZLARIN KÜTÜĞE KAYDEDİLMESİ</a:t>
            </a:r>
            <a:endParaRPr lang="tr-TR" sz="20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7635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12548</TotalTime>
  <Words>211</Words>
  <Application>Microsoft Office PowerPoint</Application>
  <PresentationFormat>Ekran Gösterisi (4:3)</PresentationFormat>
  <Paragraphs>67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7</vt:i4>
      </vt:variant>
    </vt:vector>
  </HeadingPairs>
  <TitlesOfParts>
    <vt:vector size="16" baseType="lpstr">
      <vt:lpstr>ＭＳ Ｐゴシック</vt:lpstr>
      <vt:lpstr>Arial</vt:lpstr>
      <vt:lpstr>Calibri</vt:lpstr>
      <vt:lpstr>Times New Roman</vt:lpstr>
      <vt:lpstr>Trebuchet MS</vt:lpstr>
      <vt:lpstr>Wingdings</vt:lpstr>
      <vt:lpstr>ekonomi</vt:lpstr>
      <vt:lpstr>1_Rics</vt:lpstr>
      <vt:lpstr>h.t.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erol</cp:lastModifiedBy>
  <cp:revision>827</cp:revision>
  <cp:lastPrinted>2016-10-24T07:53:35Z</cp:lastPrinted>
  <dcterms:created xsi:type="dcterms:W3CDTF">2016-09-18T09:35:24Z</dcterms:created>
  <dcterms:modified xsi:type="dcterms:W3CDTF">2020-02-26T12:08:25Z</dcterms:modified>
</cp:coreProperties>
</file>