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58" r:id="rId4"/>
    <p:sldId id="259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94377-B6EF-4E4B-9A17-94DAC7EB9A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919CF-DB05-1649-8906-2F2BFBBF6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9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919CF-DB05-1649-8906-2F2BFBBF69F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0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10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49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57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03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2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0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92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6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05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62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50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39007-C366-3642-B7BA-A1B0751D135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55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-107976" y="1814285"/>
            <a:ext cx="5803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What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isReproductive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herd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health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759817" y="2891503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600" b="1" i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-10242" y="0"/>
            <a:ext cx="5165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Definition of Reproductive Herd Health</a:t>
            </a:r>
            <a:endParaRPr lang="tr-TR" sz="2400" b="1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482" y="930730"/>
            <a:ext cx="6302917" cy="5196226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079698" y="6460761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51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4938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Purpose of Reproductive Herd Health</a:t>
            </a:r>
            <a:endParaRPr lang="tr-TR" sz="24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25647" y="1587919"/>
            <a:ext cx="47793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Objectives of reproductive 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herd health</a:t>
            </a:r>
            <a:endParaRPr lang="tr-TR" sz="3200" b="1" dirty="0" smtClean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715676" y="2891505"/>
            <a:ext cx="339926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4000" dirty="0"/>
              <a:t>Human health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 dirty="0"/>
              <a:t>Animal health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 dirty="0"/>
              <a:t>Economy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 dirty="0"/>
              <a:t>environment</a:t>
            </a:r>
            <a:endParaRPr lang="tr-TR" sz="4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51" y="0"/>
            <a:ext cx="7540148" cy="6071016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099029" y="6488668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2178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0" y="45176"/>
            <a:ext cx="836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necessity of reproductive herd health?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/>
          <a:srcRect l="25322" t="47467" r="40387" b="26616"/>
          <a:stretch/>
        </p:blipFill>
        <p:spPr>
          <a:xfrm>
            <a:off x="110513" y="1383030"/>
            <a:ext cx="8255945" cy="384211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288557" y="3039425"/>
            <a:ext cx="3903443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3200" b="1" dirty="0"/>
              <a:t>Genetic selection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3200" b="1" dirty="0"/>
              <a:t>Increased demand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3200" b="1" dirty="0"/>
              <a:t>Increased human population</a:t>
            </a:r>
            <a:endParaRPr lang="tr-TR" sz="3200" b="1" dirty="0"/>
          </a:p>
        </p:txBody>
      </p:sp>
      <p:sp>
        <p:nvSpPr>
          <p:cNvPr id="8" name="Dikdörtgen 7"/>
          <p:cNvSpPr/>
          <p:nvPr/>
        </p:nvSpPr>
        <p:spPr>
          <a:xfrm>
            <a:off x="10240278" y="6358614"/>
            <a:ext cx="169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Cockroft</a:t>
            </a:r>
            <a:r>
              <a:rPr lang="tr-TR" dirty="0" smtClean="0"/>
              <a:t>, 2015)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891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78010" y="830997"/>
            <a:ext cx="89782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Increased yield increased susceptibility to diseases. </a:t>
            </a:r>
            <a:endParaRPr lang="tr-TR" sz="3200" b="1" dirty="0" smtClean="0"/>
          </a:p>
          <a:p>
            <a:r>
              <a:rPr lang="en-US" sz="3200" b="1" dirty="0" smtClean="0"/>
              <a:t>herd </a:t>
            </a:r>
            <a:r>
              <a:rPr lang="en-US" sz="3200" b="1" dirty="0"/>
              <a:t>health necessity has come to the fore.</a:t>
            </a:r>
            <a:endParaRPr lang="tr-TR" sz="32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209810" y="0"/>
            <a:ext cx="836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necessity of reproductive herd health?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54" y="2158583"/>
            <a:ext cx="7525061" cy="430217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079698" y="6460761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99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237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049" name="Resim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7" t="36972" r="23227" b="23363"/>
          <a:stretch/>
        </p:blipFill>
        <p:spPr bwMode="auto">
          <a:xfrm>
            <a:off x="1623060" y="1703070"/>
            <a:ext cx="9322257" cy="457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22114" y="5953425"/>
            <a:ext cx="94093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x-none" b="1" dirty="0">
                <a:latin typeface="Arial" charset="0"/>
              </a:rPr>
              <a:t>Cows Survival Rates </a:t>
            </a:r>
            <a:r>
              <a:rPr lang="en-US" altLang="x-none" b="1" dirty="0" smtClean="0">
                <a:latin typeface="Arial" charset="0"/>
              </a:rPr>
              <a:t>and</a:t>
            </a:r>
            <a:r>
              <a:rPr lang="tr-TR" altLang="x-none" b="1" dirty="0">
                <a:latin typeface="Arial" charset="0"/>
              </a:rPr>
              <a:t> </a:t>
            </a:r>
            <a:r>
              <a:rPr lang="tr-TR" altLang="x-none" b="1" dirty="0" err="1" smtClean="0">
                <a:latin typeface="Arial" charset="0"/>
              </a:rPr>
              <a:t>Calving</a:t>
            </a:r>
            <a:r>
              <a:rPr lang="tr-TR" altLang="x-none" b="1" dirty="0" smtClean="0">
                <a:latin typeface="Arial" charset="0"/>
              </a:rPr>
              <a:t> </a:t>
            </a:r>
            <a:r>
              <a:rPr lang="en-US" altLang="x-none" b="1" dirty="0" smtClean="0">
                <a:latin typeface="Arial" charset="0"/>
              </a:rPr>
              <a:t>Intervals </a:t>
            </a:r>
            <a:r>
              <a:rPr lang="en-US" altLang="x-none" b="1" dirty="0">
                <a:latin typeface="Arial" charset="0"/>
              </a:rPr>
              <a:t>in North-East America between 1957-2002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98336" y="6399852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b="1" dirty="0">
                <a:latin typeface="Arial" charset="0"/>
              </a:rPr>
              <a:t>(Oltenacu ve Broom, 2010</a:t>
            </a:r>
            <a:r>
              <a:rPr lang="x-none" altLang="x-none" b="1" dirty="0" smtClean="0">
                <a:latin typeface="Arial" charset="0"/>
              </a:rPr>
              <a:t>)</a:t>
            </a:r>
            <a:endParaRPr lang="x-none" altLang="x-none" dirty="0">
              <a:latin typeface="Arial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8783" y="82073"/>
            <a:ext cx="836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necessity of reproductive herd health?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2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70" y="1001166"/>
            <a:ext cx="6807605" cy="5174782"/>
          </a:xfrm>
        </p:spPr>
      </p:pic>
      <p:sp>
        <p:nvSpPr>
          <p:cNvPr id="5" name="Metin kutusu 4"/>
          <p:cNvSpPr txBox="1"/>
          <p:nvPr/>
        </p:nvSpPr>
        <p:spPr>
          <a:xfrm>
            <a:off x="209810" y="0"/>
            <a:ext cx="836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necessity of reproductive herd health?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848266" y="6280879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03046" y="2675664"/>
            <a:ext cx="4189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The</a:t>
            </a:r>
            <a:r>
              <a:rPr lang="tr-TR" sz="3200" b="1" dirty="0"/>
              <a:t> role of </a:t>
            </a:r>
            <a:r>
              <a:rPr lang="tr-TR" sz="3200" b="1" dirty="0" err="1"/>
              <a:t>veterinarian</a:t>
            </a:r>
            <a:endParaRPr lang="tr-TR" sz="3200" b="1" dirty="0"/>
          </a:p>
        </p:txBody>
      </p:sp>
      <p:sp>
        <p:nvSpPr>
          <p:cNvPr id="8" name="Dikdörtgen 7"/>
          <p:cNvSpPr/>
          <p:nvPr/>
        </p:nvSpPr>
        <p:spPr>
          <a:xfrm>
            <a:off x="2304353" y="3588557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055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68" y="691271"/>
            <a:ext cx="7735712" cy="5532386"/>
          </a:xfrm>
        </p:spPr>
      </p:pic>
      <p:sp>
        <p:nvSpPr>
          <p:cNvPr id="5" name="Metin kutusu 4"/>
          <p:cNvSpPr txBox="1"/>
          <p:nvPr/>
        </p:nvSpPr>
        <p:spPr>
          <a:xfrm>
            <a:off x="0" y="-22862"/>
            <a:ext cx="836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necessity of reproductive herd health?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59764" y="2503357"/>
            <a:ext cx="37703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/>
              <a:t>Herd</a:t>
            </a:r>
            <a:r>
              <a:rPr lang="tr-TR" sz="2800" b="1" dirty="0"/>
              <a:t> </a:t>
            </a:r>
            <a:r>
              <a:rPr lang="tr-TR" sz="2800" b="1" dirty="0" err="1"/>
              <a:t>health</a:t>
            </a:r>
            <a:r>
              <a:rPr lang="tr-TR" sz="2800" b="1" dirty="0"/>
              <a:t> </a:t>
            </a:r>
            <a:r>
              <a:rPr lang="tr-TR" sz="2800" b="1" dirty="0" err="1"/>
              <a:t>application</a:t>
            </a:r>
            <a:r>
              <a:rPr lang="tr-TR" sz="2800" b="1"/>
              <a:t> </a:t>
            </a:r>
            <a:endParaRPr lang="tr-TR" sz="2800" b="1" smtClean="0"/>
          </a:p>
          <a:p>
            <a:r>
              <a:rPr lang="tr-TR" sz="2800" b="1" smtClean="0"/>
              <a:t>principles</a:t>
            </a:r>
            <a:endParaRPr lang="tr-TR" sz="2800" b="1" dirty="0" smtClean="0"/>
          </a:p>
        </p:txBody>
      </p:sp>
      <p:sp>
        <p:nvSpPr>
          <p:cNvPr id="7" name="Metin kutusu 6"/>
          <p:cNvSpPr txBox="1"/>
          <p:nvPr/>
        </p:nvSpPr>
        <p:spPr>
          <a:xfrm>
            <a:off x="8848266" y="6280879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947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166</Words>
  <Application>Microsoft Office PowerPoint</Application>
  <PresentationFormat>Geniş ekran</PresentationFormat>
  <Paragraphs>37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8</cp:revision>
  <dcterms:created xsi:type="dcterms:W3CDTF">2018-01-16T18:46:02Z</dcterms:created>
  <dcterms:modified xsi:type="dcterms:W3CDTF">2020-01-03T13:17:41Z</dcterms:modified>
</cp:coreProperties>
</file>