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07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64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625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9822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732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380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94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094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52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16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24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68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69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62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8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071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96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E315FD1-DFAC-49AB-88F4-BD94CCA1E410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249CF6-6004-49BD-8FEB-6AC75C8DCD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505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54047" y="-528360"/>
            <a:ext cx="6524516" cy="8311486"/>
          </a:xfrm>
        </p:spPr>
      </p:pic>
    </p:spTree>
    <p:extLst>
      <p:ext uri="{BB962C8B-B14F-4D97-AF65-F5344CB8AC3E}">
        <p14:creationId xmlns:p14="http://schemas.microsoft.com/office/powerpoint/2010/main" val="34905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20821" y="293768"/>
            <a:ext cx="6494932" cy="633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998081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2018-02-12T20:24:21Z</dcterms:created>
  <dcterms:modified xsi:type="dcterms:W3CDTF">2018-02-12T20:25:12Z</dcterms:modified>
</cp:coreProperties>
</file>