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Dinlerde Çatışma ve Barış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9987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Çatışma ve bütünleşmede din nasıl bir rol oynar?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8181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DİNLERDE ÇATIŞMA</a:t>
            </a:r>
          </a:p>
          <a:p>
            <a:pPr marL="0" indent="0">
              <a:buNone/>
            </a:pPr>
            <a:r>
              <a:rPr lang="tr-TR" dirty="0" smtClean="0"/>
              <a:t>DİNİ SAVAŞLAR</a:t>
            </a:r>
          </a:p>
          <a:p>
            <a:pPr marL="0" indent="0">
              <a:buNone/>
            </a:pPr>
            <a:r>
              <a:rPr lang="tr-TR" dirty="0" smtClean="0"/>
              <a:t>NEFRET SUÇLARI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8842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DİNLERDE BARIŞ</a:t>
            </a:r>
          </a:p>
          <a:p>
            <a:r>
              <a:rPr lang="tr-TR" dirty="0" smtClean="0"/>
              <a:t>TOLERANS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3433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709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</TotalTime>
  <Words>22</Words>
  <Application>Microsoft Office PowerPoint</Application>
  <PresentationFormat>Ekran Gösterisi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Kent</vt:lpstr>
      <vt:lpstr>Dinlerde Çatışma ve Barış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Dinlerde Çatışma ve Barış</dc:title>
  <dc:creator>Administrator</dc:creator>
  <cp:lastModifiedBy>Administrator</cp:lastModifiedBy>
  <cp:revision>2</cp:revision>
  <dcterms:created xsi:type="dcterms:W3CDTF">2019-11-18T18:33:19Z</dcterms:created>
  <dcterms:modified xsi:type="dcterms:W3CDTF">2019-11-18T20:13:29Z</dcterms:modified>
</cp:coreProperties>
</file>