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59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83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437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907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758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747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26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438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53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8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983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8B604-240A-49C8-A824-EA3A1C63F17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A64C8-4701-45CD-AAE7-3BF975F0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50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 dirty="0" smtClean="0"/>
              <a:t>Toprak Analizi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122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 smtClean="0"/>
              <a:t>Toprak analizi </a:t>
            </a:r>
          </a:p>
          <a:p>
            <a:pPr lvl="1"/>
            <a:r>
              <a:rPr lang="tr-TR" altLang="tr-TR" sz="2000" dirty="0" smtClean="0"/>
              <a:t>toprak </a:t>
            </a:r>
            <a:r>
              <a:rPr lang="tr-TR" altLang="tr-TR" sz="2000" dirty="0" err="1" smtClean="0"/>
              <a:t>pH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sı</a:t>
            </a:r>
            <a:r>
              <a:rPr lang="tr-TR" altLang="tr-TR" sz="2000" dirty="0" smtClean="0"/>
              <a:t>, </a:t>
            </a:r>
          </a:p>
          <a:p>
            <a:pPr lvl="1"/>
            <a:r>
              <a:rPr lang="tr-TR" altLang="tr-TR" sz="2000" dirty="0" smtClean="0"/>
              <a:t>toprak tipi, </a:t>
            </a:r>
          </a:p>
          <a:p>
            <a:pPr lvl="1"/>
            <a:r>
              <a:rPr lang="tr-TR" altLang="tr-TR" sz="2000" dirty="0" smtClean="0"/>
              <a:t>organik madde ve </a:t>
            </a:r>
          </a:p>
          <a:p>
            <a:pPr lvl="1"/>
            <a:r>
              <a:rPr lang="tr-TR" altLang="tr-TR" sz="2000" dirty="0" smtClean="0"/>
              <a:t>besin maddeleri düzeyi hakkında bilgi verir ve </a:t>
            </a:r>
          </a:p>
          <a:p>
            <a:r>
              <a:rPr lang="tr-TR" altLang="tr-TR" sz="2400" dirty="0" smtClean="0"/>
              <a:t>Toprağı iyileştirmek için, hangi tür toprak düzenleyicileri ve besin maddeleri eklenmesi gerektiğini saptamada yardımcı olacaktır. </a:t>
            </a:r>
          </a:p>
          <a:p>
            <a:r>
              <a:rPr lang="tr-TR" altLang="tr-TR" sz="2400" dirty="0" smtClean="0"/>
              <a:t>Daha önce hiç ekim yapılmamış topraklar için analiz önerilmektedir. Eğer sadece var olan çimi yeniden ekiyorsanız, bir toprak analizi gerekli olmayabilir.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1005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Analiz için toprak örneği alınmasındaki adımlar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575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Ekim alanında en azından 10 noktadan örnek alın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793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Örnekleri toplamadan önce aletleri temizleyin. Bahçe malası veya küreği de iş görürse de örnekleme aleti daha iyi iş görür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3008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/>
              <a:t>Örnekleyiciyi</a:t>
            </a:r>
            <a:r>
              <a:rPr lang="tr-TR" altLang="tr-TR" dirty="0"/>
              <a:t> toprağa 6–15 cm derinliğe ulaşıncaya kadar itin, göbekteki toprağı çıkarın.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3997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Dört örneği bir araya getirin ve bu karışımdan yaklaşık yarım kiloluk bir paket hazırlayın profesyonel bir </a:t>
            </a:r>
            <a:r>
              <a:rPr lang="tr-TR" altLang="tr-TR" dirty="0" err="1"/>
              <a:t>laboratuara</a:t>
            </a:r>
            <a:r>
              <a:rPr lang="tr-TR" altLang="tr-TR" dirty="0"/>
              <a:t> yollayın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7870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Örneği nemli bir gazete kağıdına sarın </a:t>
            </a:r>
          </a:p>
          <a:p>
            <a:r>
              <a:rPr lang="tr-TR" altLang="tr-TR" dirty="0"/>
              <a:t>Sarılmış örneği plastik bir torbaya koyun, üzeri etiketli bir zarfa koyup yollayın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2960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59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146</Words>
  <Application>Microsoft Office PowerPoint</Application>
  <PresentationFormat>Geniş ekran</PresentationFormat>
  <Paragraphs>15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Toprak Analizi</vt:lpstr>
      <vt:lpstr>PowerPoint Sunusu</vt:lpstr>
      <vt:lpstr>Analiz için toprak örneği alınmasındaki adımlar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Toprak Analizi</dc:title>
  <dc:creator>Selin GEDİK</dc:creator>
  <cp:lastModifiedBy>Selin GEDİK</cp:lastModifiedBy>
  <cp:revision>1</cp:revision>
  <dcterms:created xsi:type="dcterms:W3CDTF">2020-01-23T11:28:55Z</dcterms:created>
  <dcterms:modified xsi:type="dcterms:W3CDTF">2020-01-23T11:30:42Z</dcterms:modified>
</cp:coreProperties>
</file>