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71" r:id="rId5"/>
    <p:sldId id="270" r:id="rId6"/>
    <p:sldId id="269" r:id="rId7"/>
    <p:sldId id="268" r:id="rId8"/>
    <p:sldId id="267" r:id="rId9"/>
    <p:sldId id="266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94660"/>
  </p:normalViewPr>
  <p:slideViewPr>
    <p:cSldViewPr>
      <p:cViewPr varScale="1">
        <p:scale>
          <a:sx n="108" d="100"/>
          <a:sy n="108" d="100"/>
        </p:scale>
        <p:origin x="1734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92688" cy="5112568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8.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Hindi Karşılıklı Konuşma Metni- </a:t>
            </a:r>
            <a:r>
              <a:rPr lang="hi-IN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तुम कौन से स्कूल में पढ़ते हो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क्या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निशा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तुम्हारे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साथ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खेलती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तो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छोटी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उसके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साथ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दूसरे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छोटे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बच्चे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खेलते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रात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को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लोग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कब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सोते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हो</a:t>
            </a:r>
            <a:r>
              <a:rPr lang="tr-TR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FE8637"/>
              </a:buClr>
              <a:buNone/>
            </a:pP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रात</a:t>
            </a: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को</a:t>
            </a: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हम</a:t>
            </a: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दस</a:t>
            </a: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बजे</a:t>
            </a: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सोते</a:t>
            </a: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endParaRPr lang="tr-TR" sz="320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2327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माया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रमेश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कौन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पढ़ते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हो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रमेश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मैं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विवेकानन्द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विद्यालय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सातवीं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कक्षा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पढ़ता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माया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यहाँ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बहुत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दूर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रमेश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मैं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बस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जाता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साइकिल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जाता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साथ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दोस्त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जाता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माया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सुबह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जल्छी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उठते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हो।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समय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कैसे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पहुँचते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हो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रमेश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मैं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सुबह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सुबह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छह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बजे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उठता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फिर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दांत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साफ़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करता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फिर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नहाता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जाता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1794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माया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नाश्ता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करते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रमेश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मैं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पहले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नाश्ता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करता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फिर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निकलता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दोपहर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कैंटीन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खाता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माया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कुछ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खेलते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हो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रमेश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कुछ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खेलता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शाम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क्रिकेट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खेलता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माया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कब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वापस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आते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हो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रमेश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बजे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तक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रहता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फिर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गिटार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कक्षा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जाता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तीन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बजे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996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माया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तुम्हारी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छोटी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बहन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निशा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तुम्हारे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साथ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पड़ती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रमेश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छोटी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उसकी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उम्र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दस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प्राइमरी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जाती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तीसरी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कक्षा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माया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निशा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तुम्हारे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साथ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खेलती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रमेश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छोटी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उसके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साथ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दूसरे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छोटे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बच्चे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खेलते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माया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रात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लोग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कब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सोते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हो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रमेश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रात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को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हम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दस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बजे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सोते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7735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20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रमेश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कौन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से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पढ़ते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हो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20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मैं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विवेकानन्द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विद्यालय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सातवीं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कक्षा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पढ़ता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हूँ।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20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तो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यहाँ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से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बहुत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दूर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0923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20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मैं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बस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से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जाता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कभी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कभी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साइकिल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से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जाता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हूँ।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मेरे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साथ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मेरा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दोस्त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जाता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20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तो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सुबह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जल्छी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उठते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हो।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समय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कैसे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पहुँचते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हो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74807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20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मैं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सुबह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सुबह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छह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बजे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उठता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फिर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दांत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साफ़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करता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फिर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नहाता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जाता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हूँ।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क्या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नाश्ता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करते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मैं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पहले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नाश्ता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करता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फिर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से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निकलता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हूँ।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दोपहर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को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की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कैंटीन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खाता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हूँ।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90816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lnSpc>
                <a:spcPct val="20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कुछ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खेलते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हो</a:t>
            </a:r>
            <a:r>
              <a:rPr lang="tr-TR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20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tr-TR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कुछ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खेलता</a:t>
            </a:r>
            <a:r>
              <a:rPr lang="tr-TR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शाम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को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क्रिकेट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खेलता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हूँ।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20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कब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वापस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आते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हो</a:t>
            </a:r>
            <a:r>
              <a:rPr lang="tr-TR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17044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दो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बजे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तक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रहता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फिर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गिटार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की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कक्षा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जाता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हूँ।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तीन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बजे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घर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आता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हूँ।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तुम्हारी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छोटी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बहन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निशा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तुम्हारे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साथ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पड़ती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अभी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छोटी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उसकी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उम्र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दस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साल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प्राइमरी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जाती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तीसरी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कक्षा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</a:pP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289566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1357</TotalTime>
  <Words>655</Words>
  <Application>Microsoft Office PowerPoint</Application>
  <PresentationFormat>Ekran Gösterisi (4:3)</PresentationFormat>
  <Paragraphs>53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Calibri</vt:lpstr>
      <vt:lpstr>Century Schoolbook</vt:lpstr>
      <vt:lpstr>Comic Sans MS</vt:lpstr>
      <vt:lpstr>Times New Roman</vt:lpstr>
      <vt:lpstr>Wingdings</vt:lpstr>
      <vt:lpstr>Wingdings 2</vt:lpstr>
      <vt:lpstr>Oriel</vt:lpstr>
      <vt:lpstr>                  HİN 124 Hintçe Dinleme ve Konuşma  8. Hafta  Hindi Karşılıklı Konuşma Metni- तुम कौन से स्कूल में पढ़ते हो        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147</cp:revision>
  <dcterms:created xsi:type="dcterms:W3CDTF">2014-11-21T09:52:05Z</dcterms:created>
  <dcterms:modified xsi:type="dcterms:W3CDTF">2020-03-26T19:07:54Z</dcterms:modified>
</cp:coreProperties>
</file>