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8.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Karşılıklı Konuşma Metni-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तुम कौन से स्कूल में पढ़ते हो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निशा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रात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कब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FE8637"/>
              </a:buClr>
              <a:buNone/>
            </a:pP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रात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हम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पढ़ते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सातवीं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पढ़ता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साइकिल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दोस्त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जल्छी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समय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पहुँचते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दांत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साफ़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करते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पहले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निकलता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दोपहर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कैंटीन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क्रिकेट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वापस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गिटार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निशा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पड़ती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उम्र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प्राइमरी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तीसरी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निशा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दूसरे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रात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लोग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रात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हम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सोते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कौन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पढ़ते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सातवीं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पढ़ता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दूर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बस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कभी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कभी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साइकिल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दोस्त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जल्छी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हो।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समय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पहुँचते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सुबह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छह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उठता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दांत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साफ़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करता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28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नहाता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करते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पहले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नाश्ता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करता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निकलता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दोपहर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कैंटीन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खाता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शाम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क्रिकेट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खेलता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कब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वापस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हो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तक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रहता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गिटार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बजे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आता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बहन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निशा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तुम्हारे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पड़ती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छोटी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उसकी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उम्र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दस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साल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प्राइमरी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जाती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तीसरी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</a:pP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1357</TotalTime>
  <Words>655</Words>
  <Application>Microsoft Office PowerPoint</Application>
  <PresentationFormat>Ekran Gösterisi (4:3)</PresentationFormat>
  <Paragraphs>53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8. Hafta  Hindi Karşılıklı Konuşma Metni- तुम कौन से स्कूल में पढ़ते हो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2020-03-26T19:07:54Z</dcterms:modified>
</cp:coreProperties>
</file>