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0"/>
  </p:notesMasterIdLst>
  <p:sldIdLst>
    <p:sldId id="349" r:id="rId2"/>
    <p:sldId id="289" r:id="rId3"/>
    <p:sldId id="535" r:id="rId4"/>
    <p:sldId id="536" r:id="rId5"/>
    <p:sldId id="531" r:id="rId6"/>
    <p:sldId id="537" r:id="rId7"/>
    <p:sldId id="538" r:id="rId8"/>
    <p:sldId id="534" r:id="rId9"/>
    <p:sldId id="539" r:id="rId10"/>
    <p:sldId id="304" r:id="rId11"/>
    <p:sldId id="350" r:id="rId12"/>
    <p:sldId id="542" r:id="rId13"/>
    <p:sldId id="543" r:id="rId14"/>
    <p:sldId id="544" r:id="rId15"/>
    <p:sldId id="545" r:id="rId16"/>
    <p:sldId id="377" r:id="rId17"/>
    <p:sldId id="521" r:id="rId18"/>
    <p:sldId id="479" r:id="rId19"/>
    <p:sldId id="480" r:id="rId20"/>
    <p:sldId id="524" r:id="rId21"/>
    <p:sldId id="525" r:id="rId22"/>
    <p:sldId id="546" r:id="rId23"/>
    <p:sldId id="547" r:id="rId24"/>
    <p:sldId id="548" r:id="rId25"/>
    <p:sldId id="540" r:id="rId26"/>
    <p:sldId id="549" r:id="rId27"/>
    <p:sldId id="550" r:id="rId28"/>
    <p:sldId id="541" r:id="rId29"/>
    <p:sldId id="551" r:id="rId30"/>
    <p:sldId id="333" r:id="rId31"/>
    <p:sldId id="552" r:id="rId32"/>
    <p:sldId id="553" r:id="rId33"/>
    <p:sldId id="554" r:id="rId34"/>
    <p:sldId id="555" r:id="rId35"/>
    <p:sldId id="556" r:id="rId36"/>
    <p:sldId id="557" r:id="rId37"/>
    <p:sldId id="558" r:id="rId38"/>
    <p:sldId id="346" r:id="rId39"/>
  </p:sldIdLst>
  <p:sldSz cx="9144000" cy="6858000" type="screen4x3"/>
  <p:notesSz cx="6858000" cy="9144000"/>
  <p:embeddedFontLst>
    <p:embeddedFont>
      <p:font typeface="华文隶书" panose="02010800040101010101" pitchFamily="2" charset="-122"/>
      <p:regular r:id="rId41"/>
    </p:embeddedFont>
    <p:embeddedFont>
      <p:font typeface="华文楷体" panose="02010600040101010101" pitchFamily="2" charset="-122"/>
      <p:regular r:id="rId42"/>
    </p:embeddedFont>
    <p:embeddedFont>
      <p:font typeface="微软雅黑" panose="020B0503020204020204" pitchFamily="34" charset="-122"/>
      <p:regular r:id="rId43"/>
      <p:bold r:id="rId44"/>
    </p:embeddedFont>
    <p:embeddedFont>
      <p:font typeface="GB Pinyinok-D" panose="02010601030101010101" pitchFamily="2" charset="-122"/>
      <p:regular r:id="rId45"/>
    </p:embeddedFont>
    <p:embeddedFont>
      <p:font typeface="GB Pinyinok-B" panose="02010601030101010101" pitchFamily="2" charset="-122"/>
      <p:regular r:id="rId46"/>
    </p:embeddedFont>
    <p:embeddedFont>
      <p:font typeface="华文仿宋" panose="02010600040101010101" pitchFamily="2" charset="-122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Britannic Bold" panose="020B0903060703020204" pitchFamily="34" charset="0"/>
      <p:regular r:id="rId52"/>
    </p:embeddedFont>
  </p:embeddedFontLst>
  <p:custDataLst>
    <p:tags r:id="rId5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6"/>
    <a:srgbClr val="A18560"/>
    <a:srgbClr val="920000"/>
    <a:srgbClr val="660A12"/>
    <a:srgbClr val="DFEFF1"/>
    <a:srgbClr val="333399"/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0" autoAdjust="0"/>
    <p:restoredTop sz="99055" autoAdjust="0"/>
  </p:normalViewPr>
  <p:slideViewPr>
    <p:cSldViewPr snapToGrid="0">
      <p:cViewPr varScale="1">
        <p:scale>
          <a:sx n="83" d="100"/>
          <a:sy n="83" d="100"/>
        </p:scale>
        <p:origin x="762" y="84"/>
      </p:cViewPr>
      <p:guideLst>
        <p:guide orient="horz" pos="2170"/>
        <p:guide pos="2856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64E82A9B-6ADF-45B7-8E73-277022513F0D}" type="datetimeFigureOut">
              <a:rPr lang="zh-CN" altLang="en-US"/>
              <a:pPr>
                <a:defRPr/>
              </a:pPr>
              <a:t>2016/9/19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7763B8FF-4B36-4E78-9D48-B86E8150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主题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981200" y="0"/>
            <a:ext cx="3505200" cy="6858000"/>
            <a:chOff x="0" y="0"/>
            <a:chExt cx="2208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76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1344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96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14713" y="2265363"/>
            <a:ext cx="39338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8138" y="4845050"/>
            <a:ext cx="3506787" cy="703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99BFB-D161-43FB-8CE5-9992582DA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77E1-5E08-4273-B661-829E10E8A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EE96-D01F-4F29-96E2-79906E4DE5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757-C540-4048-96CD-8347C70FB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C1EE-4AB6-40A0-8E4A-47437C0D0B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4407-FD57-4379-889E-8B2DB6C28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F20-86F8-4175-AB78-D33EF0391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218-623F-44CB-A1AF-69D5527A00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5B1A-6708-423D-9F99-902915A56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A4D-621A-4F38-B51F-BEDD39629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CA43-95F0-4BB2-81B2-7397C78E4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C96A-2E2E-473F-A0AA-3B14AEC7CF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378575"/>
            <a:ext cx="9144000" cy="479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27" name="Picture 3" descr="花纹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013" y="5126038"/>
            <a:ext cx="15509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280D89-B8E9-4CF0-B45F-F0143F4721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816600" y="138113"/>
            <a:ext cx="2771775" cy="679450"/>
          </a:xfrm>
          <a:prstGeom prst="roundRect">
            <a:avLst>
              <a:gd name="adj" fmla="val 13292"/>
            </a:avLst>
          </a:prstGeom>
          <a:solidFill>
            <a:schemeClr val="bg1"/>
          </a:solidFill>
          <a:ln w="57150" cmpd="dbl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652" y="3028950"/>
            <a:ext cx="5111997" cy="1470025"/>
          </a:xfrm>
        </p:spPr>
        <p:txBody>
          <a:bodyPr/>
          <a:lstStyle/>
          <a:p>
            <a:pPr>
              <a:defRPr/>
            </a:pP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第三十六课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/>
            </a:r>
            <a:b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北京热起来了</a:t>
            </a: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5618163" y="219075"/>
            <a:ext cx="3138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latin typeface="华文隶书"/>
                <a:ea typeface="华文隶书"/>
                <a:cs typeface="华文隶书"/>
              </a:rPr>
              <a:t>新实用汉语课本</a:t>
            </a:r>
            <a:r>
              <a:rPr lang="en-US" altLang="zh-CN" dirty="0">
                <a:latin typeface="华文隶书"/>
                <a:ea typeface="华文隶书"/>
                <a:cs typeface="华文隶书"/>
              </a:rPr>
              <a:t> </a:t>
            </a:r>
            <a:r>
              <a:rPr lang="en-US" altLang="zh-CN" dirty="0" smtClean="0">
                <a:latin typeface="华文隶书"/>
                <a:ea typeface="华文隶书"/>
                <a:cs typeface="华文隶书"/>
              </a:rPr>
              <a:t>3  </a:t>
            </a:r>
            <a:endParaRPr lang="en-US" altLang="zh-CN" dirty="0">
              <a:latin typeface="华文隶书"/>
              <a:ea typeface="华文隶书"/>
              <a:cs typeface="华文隶书"/>
            </a:endParaRPr>
          </a:p>
          <a:p>
            <a:pPr algn="ctr">
              <a:buFontTx/>
              <a:buNone/>
              <a:defRPr/>
            </a:pPr>
            <a:r>
              <a:rPr lang="en-US" altLang="zh-CN" dirty="0">
                <a:latin typeface="华文隶书"/>
                <a:ea typeface="华文隶书"/>
                <a:cs typeface="华文隶书"/>
              </a:rPr>
              <a:t>New Practical Chinese Reader</a:t>
            </a:r>
            <a:endParaRPr lang="zh-CN" altLang="en-US" dirty="0">
              <a:latin typeface="华文隶书"/>
              <a:ea typeface="华文隶书"/>
              <a:cs typeface="华文隶书"/>
            </a:endParaRPr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148388" y="244475"/>
            <a:ext cx="2147887" cy="290513"/>
            <a:chOff x="0" y="0"/>
            <a:chExt cx="2932" cy="45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4" y="373"/>
              <a:ext cx="2568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5366" name="Picture 23" descr="小花纹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816" flipH="1">
              <a:off x="2650" y="0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24"/>
            <p:cNvGrpSpPr>
              <a:grpSpLocks/>
            </p:cNvGrpSpPr>
            <p:nvPr/>
          </p:nvGrpSpPr>
          <p:grpSpPr bwMode="auto">
            <a:xfrm>
              <a:off x="0" y="246"/>
              <a:ext cx="199" cy="206"/>
              <a:chOff x="0" y="0"/>
              <a:chExt cx="341" cy="341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342" cy="3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7" y="38"/>
                <a:ext cx="264" cy="2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4" y="75"/>
                <a:ext cx="189" cy="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11" y="112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1930" y="628650"/>
            <a:ext cx="2175729" cy="613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季节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气候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复杂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热带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寒带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暖气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11953" y="628650"/>
            <a:ext cx="2253118" cy="60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羽绒服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有时候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裙子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最好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凉快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49123" y="628650"/>
            <a:ext cx="3242214" cy="580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除了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以外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路线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草原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选择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江南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内蒙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东北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398716" cy="121600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00246" y="2336127"/>
            <a:ext cx="7850530" cy="9326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小燕子，我有个朋友要来中国旅游，他问我，什么季节来比较好。中国这么大，气候一定很复杂吧？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197060" y="2398020"/>
            <a:ext cx="6749880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没错儿。从热带到寒带，各种气候中国差不多都有。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110422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77658" y="3527450"/>
            <a:ext cx="4935763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66977" y="370406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北京的气候有什么特点？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65" y="3666052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64927" y="4487613"/>
            <a:ext cx="7582013" cy="110707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309166" y="4721627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一年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有春、夏、秋、冬四个季节，非常清楚。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5" y="2521234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05" y="476751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1"/>
      <p:bldP spid="13" grpId="0" animBg="1"/>
      <p:bldP spid="14" grpId="0" build="allAtOnce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7209840" cy="98198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35713" y="2018774"/>
            <a:ext cx="7850530" cy="8761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28772" y="1127619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可是我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觉得这儿只有冬天，好像没有春天。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432527" y="2179418"/>
            <a:ext cx="7153716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北京有春天。应该说：这儿的春天很短，冬天很长。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110422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77658" y="3012622"/>
            <a:ext cx="8180201" cy="119417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66977" y="3189234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月房子里的暖气还没停，现在都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4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月了，气温才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11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度，我还穿着羽绒服呢。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65" y="3151225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593527" y="4244808"/>
            <a:ext cx="8369449" cy="167995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537766" y="4478823"/>
            <a:ext cx="729116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是啊！从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11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月到第二年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4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月，北京天气都很冷，常常刮大风，有时候下雪。三四月南方各种花儿都开了，可是北京还比较冷，有时候人们还得穿着冬天的衣服。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52" y="220388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05" y="452471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76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7209840" cy="98198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35713" y="2018774"/>
            <a:ext cx="7850530" cy="117046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28772" y="1127619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就是。你看，我就穿这么多，连路也走不动了。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432527" y="2179418"/>
            <a:ext cx="7153716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可是北京一到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5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月，天气就热起来了。姑娘们也开始穿裙子过夏天了。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110422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77658" y="3217166"/>
            <a:ext cx="8180201" cy="101967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928772" y="3465808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我很喜欢北京的夏天。当然，最好秋天来北京旅游。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65" y="3355769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593527" y="4244808"/>
            <a:ext cx="8369449" cy="167995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537766" y="4478823"/>
            <a:ext cx="729116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对，秋天是北京最好的季节。天气很凉快，不刮风，不下雨，不冷也不热，非常舒服。你朋友秋天来得了吗？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52" y="220388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05" y="452471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10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86624" y="1310489"/>
            <a:ext cx="5994650" cy="98198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84520" y="2360018"/>
            <a:ext cx="8384630" cy="290214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313783" y="1472484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想他来得了，不过还得问问他。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360828" y="2853708"/>
            <a:ext cx="7153716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除了秋天以外，别的季节也可以来中国旅游。因为各个地方的特点不同，一年四季都有很好的旅游路线。比如，春天可以欣赏江南山水，秋天可以游览内蒙草原，夏天可以去东北，冬天到海南岛。我这儿有一些旅游介绍，你可以寄给他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1" y="1449091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3" y="284027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02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86624" y="1310488"/>
            <a:ext cx="8182526" cy="117424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84520" y="2745410"/>
            <a:ext cx="8384630" cy="149008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313783" y="1472484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太好了！我一回去就给他打电话，让他秋天来。就是秋天来不了，也没关系，还可以有很多别的选择。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275943" y="3121994"/>
            <a:ext cx="7153716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对，什么时候能来就什么时候来，想去哪儿就去哪儿。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1" y="1449091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7" y="302475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37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连路也走不动了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87887" y="1831570"/>
            <a:ext cx="7042337" cy="2933331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我累了，跑不动了。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玛丽游了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1000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米了，现在她游不动了。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这张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桌子你搬得动吗？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这么多东西你拿得动拿不动？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4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11611" y="1098920"/>
            <a:ext cx="3279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比一比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397043" y="1831570"/>
            <a:ext cx="8133182" cy="4677514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你现在能游泳吗？                            </a:t>
            </a:r>
            <a:endParaRPr lang="en-US" altLang="zh-CN" sz="2400" b="1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                                       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我感冒了，不能游泳。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   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我打了一个小时羽毛球，累了，游不动了。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你为什么不把这张桌子搬走？</a:t>
            </a:r>
            <a:endParaRPr lang="en-US" altLang="zh-CN" sz="2400" b="1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                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他们要在这里用这张桌子，不能搬。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                                                     这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张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桌子太沉，我搬不动。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     </a:t>
            </a: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4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你朋友秋天来得了吗？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55614" y="1939146"/>
            <a:ext cx="7042337" cy="4245086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来得了     来不了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吃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得了     吃不了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喝得了     喝不了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上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得了课        上不了课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赢得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了这场比赛        赢不了这场比赛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60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天气就热起来了</a:t>
            </a:r>
            <a:endParaRPr lang="zh-CN" altLang="en-US" sz="32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79884" y="2209286"/>
            <a:ext cx="6652331" cy="4287767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吃完药以后，他的身体好起来了。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最近公司的事情很多，我也忙起来了。</a:t>
            </a: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他们一见面就聊起来了。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我慢慢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地开始喜欢起跑步来了。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大为最近学起太极拳来了。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朋友一起为他唱起生日歌来了。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463747" y="984250"/>
            <a:ext cx="5486616" cy="212948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758903" y="1048794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最美的季节    四个季节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北京最美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的季节是秋天。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你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最喜欢什么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季节？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168590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137027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jìjié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qìhòu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fùzá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rèdài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hándài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nuǎnqì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季节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气候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复杂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热带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寒带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暖气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63747" y="3210289"/>
            <a:ext cx="5486616" cy="28772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701753" y="3508335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北京的气候      气候条件  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中国南方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的气候条件很好。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中国北方和南方的气候特色很不一样。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3.88889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我一回去就给他打电话</a:t>
            </a:r>
            <a:endParaRPr lang="zh-CN" altLang="en-US" sz="32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655636" y="2452744"/>
            <a:ext cx="7476579" cy="353926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大为一下课就回家了。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一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到教室，老师就开始点名了。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我们一吃完饭就去图书馆吧。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一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到秋天，树叶就都黄了。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老师一说完，同学们就都紧张起来了。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44822" y="1318084"/>
            <a:ext cx="37442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说一说，练一练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541421" y="2388198"/>
            <a:ext cx="7257307" cy="311023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下课后你打算做什么？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你什么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时候去旅游？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你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毕业以后要做什么？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小云想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什么时候买汽车？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365125" y="1320223"/>
            <a:ext cx="83800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除了秋天以外，别的季节也可以来中国旅游</a:t>
            </a:r>
            <a:endParaRPr lang="zh-CN" altLang="en-US" sz="32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762273" y="2646947"/>
            <a:ext cx="7476579" cy="3705726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除了秋天以外，北京的春天也很漂亮。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我来中国除了想学习汉语以外，还想去各地旅游。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除了日本人以外，我们班还有法国人。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除了上午以外，我们下午也有课。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除了中国菜以外，我还喜欢吃日本菜。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163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365125" y="1320223"/>
            <a:ext cx="83800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除了秋天以外，别的季节也可以来中国旅游</a:t>
            </a:r>
            <a:endParaRPr lang="zh-CN" altLang="en-US" sz="32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762273" y="2646947"/>
            <a:ext cx="7476579" cy="3705726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除了星期五以外，我每天都有课。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除了辣的以外，我什么口味儿都可以吃。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我们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班除了山田以外，都不会说日语。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我们班除了老师以外，都没去过颐和园。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除了故宫以外，别的地方我都去过了。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408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44822" y="1318084"/>
            <a:ext cx="37442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说一说，练一练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260722" y="1966919"/>
            <a:ext cx="6479682" cy="391634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1.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你喜欢什么运动？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2.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你去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过中国哪些城市？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3.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你会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说几种语言？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4.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你星期几有听力课？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5.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你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喜欢听什么音乐？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143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792161" y="984250"/>
            <a:ext cx="5351839" cy="211989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19928" y="102287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现代人    现代文学    现代艺术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我很喜欢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中国现代文学。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大为想学习现代中国舞蹈。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441032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206894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xiàndài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wěidà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shīrén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xiǎoshíhou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bèi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现代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伟大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诗人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小时候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192048" cy="27807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31610" y="3438189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伟大的艺术家     伟大的作品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中国历史上有很多伟大的科学家。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巴黎的卢浮宫里有很多伟大的作品。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29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4.44444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792161" y="984251"/>
            <a:ext cx="5351839" cy="182669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19928" y="102287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伟大的诗人      现代诗人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李白是中国唐代的一位伟大的诗人。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2714" y="2396331"/>
            <a:ext cx="3441032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206894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xiàndài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wěidà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shīrén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xiǎoshíhou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bèi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现代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伟大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诗人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小时候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192048" cy="27807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51716" y="3438189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小时候的事儿     小时候的故事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我小时候学过中国现代舞蹈。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小时候住在上海，后来搬到了北京。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544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5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888247"/>
            <a:ext cx="3441032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206894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xiàndài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wěidà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shīrén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xiǎoshíhou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bèi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现代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伟大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诗人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小时候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632371" y="1618879"/>
            <a:ext cx="5192048" cy="33261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691926" y="1846779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背诗      背课文     背一遍    背完了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昨天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的课文我还没背完。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中国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的小学生都会背很多诗。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这么多生词我今天恐怕背不完。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863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33537" y="984249"/>
            <a:ext cx="5510463" cy="242068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923109" y="1138798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熟人     跟他不熟       记得很熟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我们是认识很多年的熟人。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我跟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她刚认识，还不太熟。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392905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82948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zhēnguì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fēng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jiāshū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wànjīn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熟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页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珍贵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家书抵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万金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632229"/>
            <a:ext cx="5158201" cy="245531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071062" y="3774337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56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页    第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23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页    很多页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请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大家翻到第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89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页。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这本书我才看了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80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多页。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85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33537" y="984249"/>
            <a:ext cx="5510463" cy="242068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792161" y="1114735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珍贵的礼物    珍贵的纪念品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这份珍贵的礼物是大为从美国给我带来的。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420394"/>
            <a:ext cx="3392905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82948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zhēnguì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fēng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jiāshū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wànjīn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熟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页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珍贵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家书抵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万金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632229"/>
            <a:ext cx="5158201" cy="202261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071062" y="3774337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一封信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林娜给妈妈写了一封很长的信。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52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463747" y="984250"/>
            <a:ext cx="5680254" cy="23304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565266" y="1025434"/>
            <a:ext cx="5385097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气候条件复杂     情况很复杂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这个问题太复杂了，我们还没找到办法。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西藏的气候条件非常复杂。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459464"/>
            <a:ext cx="3238500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137027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jìjié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qìhòu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fùzá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rèdài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hándài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nuǎnqì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季节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气候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复杂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热带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寒带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暖气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63747" y="3455749"/>
            <a:ext cx="5486616" cy="263178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565266" y="3488007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热带气候    热带地区    从热带到寒带  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我很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喜欢吃各种热带水果。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北京植物园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里有一些热带植物。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寒带地区气候很复杂。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0" y="3189444"/>
            <a:ext cx="3238500" cy="143813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37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14" grpId="0"/>
      <p:bldP spid="12" grpId="0"/>
      <p:bldP spid="8" grpId="0" animBg="1"/>
      <p:bldP spid="9" grpId="0" bldLvl="0" autoUpdateAnimBg="0"/>
      <p:bldP spid="9" grpId="1" bldLvl="0" autoUpdateAnimBg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83042" y="866100"/>
            <a:ext cx="232209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家书抵万金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珍贵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封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唐诗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选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杜甫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莎士比亚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63643" y="866101"/>
            <a:ext cx="259961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现代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伟大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诗人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小时候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背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熟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页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74893" y="1473781"/>
            <a:ext cx="2590801" cy="398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床前明月光，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疑是地上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霜。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举头望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明月，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低头思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故乡。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4815555" cy="100502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00246" y="2250557"/>
            <a:ext cx="7850530" cy="116291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61992" y="115442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小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云，你在读什么书呢？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197060" y="2398020"/>
            <a:ext cx="6749880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《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唐诗选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》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。以前我现代诗看得比较多，现在我也喜欢起古诗来了，特别是唐诗。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77658" y="3527450"/>
            <a:ext cx="6475805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66977" y="370406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唐诗在中国文学史上非常重要，是不是？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64927" y="4487613"/>
            <a:ext cx="7582013" cy="110707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309166" y="4721627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是啊，像李白、杜甫都是中国最伟大的诗人。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5" y="2521234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05" y="476751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224" y="1171052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25" y="374674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47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4815555" cy="100502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00246" y="2250557"/>
            <a:ext cx="7850530" cy="116291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61992" y="115442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他们跟莎士比亚一样有名吧？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197060" y="2398020"/>
            <a:ext cx="6749880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没错儿，他们都是世界有名的诗人。不过，他们比莎士比亚的岁数可大多了。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77658" y="3527450"/>
            <a:ext cx="6475805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66977" y="370406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莎士比亚是四百多年前以前的人啊。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64928" y="4487613"/>
            <a:ext cx="6793862" cy="110707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309166" y="4721627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李白如果或者，该有一千三百多岁了。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5" y="2521234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05" y="476751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224" y="1171052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25" y="374674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54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3"/>
            <a:ext cx="8509250" cy="150585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933385" y="2443069"/>
            <a:ext cx="5250849" cy="9863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61992" y="115442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比莎士比亚早那么多！中国文学的历史真长。这些古诗我们现在恐怕还读不了。我记得小时候，我妈妈教过我一首李白的诗。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630199" y="2658993"/>
            <a:ext cx="6749880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哪一首诗？你还背得出来吗？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77658" y="3443226"/>
            <a:ext cx="8403600" cy="114064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66977" y="3619837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我试试。床前明月光，疑是地上霜。举头望明月，低头思故乡。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64928" y="4559805"/>
            <a:ext cx="4640210" cy="97942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309166" y="4793819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你唐诗记得很熟啊！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4" y="2713746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05" y="483971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224" y="1171052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25" y="3662519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76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156246" cy="100502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00246" y="2250557"/>
            <a:ext cx="4829743" cy="116291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61992" y="115442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谢谢。可是除了这首诗以外，别的诗我都背不出来了。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197060" y="2521234"/>
            <a:ext cx="6749880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你是不是想妈妈了？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77658" y="3527450"/>
            <a:ext cx="8403600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66977" y="370406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是，昨天我收到了妈妈的心。信写得很长，一共三页。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5" y="2521234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224" y="1171052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25" y="374674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075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01721" y="985898"/>
            <a:ext cx="8292574" cy="136854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898535" y="1201822"/>
            <a:ext cx="7595760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杜甫说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过“家书抵万金”。“书”是“信”的意思。家里来的信是很珍贵的。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01721" y="2517385"/>
            <a:ext cx="8403600" cy="127977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91040" y="2693996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“家书抵万金”，说得多么好啊！我要给妈妈回一封长信，我有好多话想对她说。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88991" y="3856491"/>
            <a:ext cx="4640210" cy="97942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85103" y="4090505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恐怕五页也写不下吧？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0" y="125657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8" y="413639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288" y="2736678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58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恐怕五页也写不下吧？</a:t>
            </a:r>
            <a:endParaRPr lang="zh-CN" altLang="en-US" sz="32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655636" y="2452744"/>
            <a:ext cx="7476579" cy="353926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放不下      放得下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住得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下      住不下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停得下      停不下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站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得下      站不下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坐得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下      坐不下  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33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44822" y="1318084"/>
            <a:ext cx="37442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说一说，练一练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541421" y="2388198"/>
            <a:ext cx="7257307" cy="311023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你的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书那么多，这个书柜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这个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房间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……6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个人吗？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电梯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里人太多了，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不用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担心，我们的教室很大，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057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257550" y="1276350"/>
            <a:ext cx="1490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463747" y="984250"/>
            <a:ext cx="5680254" cy="23304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565266" y="1025434"/>
            <a:ext cx="5385097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各位老师      各个季节     各种条件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我们班的各位同学都很有特点。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北京的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各个大学都有很多留学生。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4554964"/>
            <a:ext cx="3151588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137027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jìjié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qìhòu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fùzá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rèdài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hándài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nuǎnqì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季节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气候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复杂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热带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寒带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暖气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63747" y="3455749"/>
            <a:ext cx="5486616" cy="263178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565266" y="3670300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有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暖气     开暖气     暖气停了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中国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北方冬天有暖气，南方没有。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天气暖和了，暖气可以停了。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389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2.22222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9993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一件羽绒服      穿羽绒服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在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北京，冬天得穿羽绒服。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在中国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海南，不需要准备羽绒服。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188462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yǔróngfú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yǒushíhou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dòng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qúnzi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zuìhǎo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liángkuai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羽绒服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有时候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裙子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最好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凉快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8"/>
            <a:ext cx="5158201" cy="317146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80329" y="3344690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有时候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很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忙     有时候刮风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北京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冬天有时候会下雪。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周末我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有时候去运动，有时候跟朋友聚会。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9993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走不动     搬得动     拿不动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我太累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了，走不动了。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这么多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书，你搬得动吗？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-7955" y="2386495"/>
            <a:ext cx="3244450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188462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yǔróngfú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yǒushíhou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dòng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qúnzi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zuìhǎo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liángkuai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羽绒服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有时候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裙子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最好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凉快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8"/>
            <a:ext cx="5158201" cy="24285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80329" y="3344690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一条裙子      穿裙子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林娜今天穿了一条红色的裙子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夏天的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时候我喜欢穿裙子。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853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2.5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463747" y="835202"/>
            <a:ext cx="5749312" cy="285734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620106" y="949401"/>
            <a:ext cx="5436594" cy="274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现在北方太冷了，你最好去南方旅游。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北京冬天很冷，你最好穿一件羽绒服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这次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考试挺重要的，你最好认真准备一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下。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  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-7955" y="3827419"/>
            <a:ext cx="3184292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188462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yǔróngfú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yǒushíhou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dòng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qúnzi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zuìhǎo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liángkuai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羽绒服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有时候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裙子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最好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凉快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951952" y="3915138"/>
            <a:ext cx="5158201" cy="24285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140120" y="4049541"/>
            <a:ext cx="5072938" cy="193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挺凉快     凉快了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秋天到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了，天气变凉快了。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这儿挺凉快的。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70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3.88889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93695" y="984250"/>
            <a:ext cx="5450305" cy="209583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875703" y="98425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吃不了    来得了      去不了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这么多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菜我一个人吃不了。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明天的聚会你来得了吗？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116179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164900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liǎo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chúle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yǐwài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lùxiàn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cǎoyuán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xuǎnzé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除了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以外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路线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草原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选择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693695" y="3210289"/>
            <a:ext cx="5256667" cy="28772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785559" y="3329617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林娜除了会说英语以外，还会说汉语。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除了星期三以外，我星期五也去打网球。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除了大为以外，我们都不会说法语。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0" y="1733604"/>
            <a:ext cx="3116179" cy="134648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14" grpId="0"/>
      <p:bldP spid="12" grpId="0"/>
      <p:bldP spid="8" grpId="0" animBg="1"/>
      <p:bldP spid="9" grpId="0" bldLvl="0" autoUpdateAnimBg="0"/>
      <p:bldP spid="9" grpId="1" bldLvl="0" autoUpdateAnimBg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93695" y="984250"/>
            <a:ext cx="5450305" cy="209583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875703" y="98425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旅游路线      开车的路线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你们计划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好旅游的路线了吗？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从这个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路线去草原风景非常漂亮。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6420" y="3176241"/>
            <a:ext cx="3328360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164900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liǎo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chúle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yǐwài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lùxiàn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cǎoyuán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xuǎnzé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除了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以外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路线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草原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选择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693695" y="3210289"/>
            <a:ext cx="5256667" cy="28772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785559" y="3329617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选择英语专业    选择这个路线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没有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选择     选择最好的季节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这个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季节来中国旅游，有很多非常好的选择。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605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00087 0.221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0705b627b44364e33fb5e040229934c321c649"/>
  <p:tag name="ISPRING_RESOURCE_PATHS_HASH_2" val="c49f9e8c1e3aa8d3d2f7cbaf640f8fe2b9250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5048</TotalTime>
  <Pages>0</Pages>
  <Words>2202</Words>
  <Characters>0</Characters>
  <Application>Microsoft Office PowerPoint</Application>
  <DocSecurity>0</DocSecurity>
  <PresentationFormat>全屏显示(4:3)</PresentationFormat>
  <Lines>0</Lines>
  <Paragraphs>551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0" baseType="lpstr">
      <vt:lpstr>华文隶书</vt:lpstr>
      <vt:lpstr>华文楷体</vt:lpstr>
      <vt:lpstr>微软雅黑</vt:lpstr>
      <vt:lpstr>GB Pinyinok-D</vt:lpstr>
      <vt:lpstr>宋体</vt:lpstr>
      <vt:lpstr>GB Pinyinok-B</vt:lpstr>
      <vt:lpstr>华文仿宋</vt:lpstr>
      <vt:lpstr>Wingdings</vt:lpstr>
      <vt:lpstr>Calibri</vt:lpstr>
      <vt:lpstr>Arial</vt:lpstr>
      <vt:lpstr>Britannic Bold</vt:lpstr>
      <vt:lpstr>默认设计模板</vt:lpstr>
      <vt:lpstr>第三十六课   北京热起来了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cp:keywords/>
  <dc:description/>
  <cp:lastModifiedBy>fengi</cp:lastModifiedBy>
  <cp:revision>507</cp:revision>
  <dcterms:created xsi:type="dcterms:W3CDTF">2015-09-28T12:25:20Z</dcterms:created>
  <dcterms:modified xsi:type="dcterms:W3CDTF">2016-09-19T02:21:01Z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2052-9.1.0.5132</vt:lpwstr>
  </property>
</Properties>
</file>