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1D454-E3B5-4E47-B64B-F87265C9ADF9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8B330-F72E-4408-A5A3-EA7C31AE87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8B330-F72E-4408-A5A3-EA7C31AE87B5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1B591-6E01-4040-A32A-2E47F34A0D3B}" type="datetimeFigureOut">
              <a:rPr lang="tr-TR" smtClean="0"/>
              <a:pPr/>
              <a:t>5.3.2019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>
            <a:normAutofit/>
          </a:bodyPr>
          <a:lstStyle/>
          <a:p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9. ders</a:t>
            </a:r>
            <a:endParaRPr lang="tr-TR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2571744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DERİ VE HAYVANSAL ATIKLARI İŞLEYEN EL SANATLARI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Deri İşleyen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Boynuz ve Kemik Kullanan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Deniz Hayvanı Artıklarını İşleyen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Tüy ve Telek Kullanan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Barsak ve Diğer Hayvansal Artıkları Kullanan El Sanatları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1.Deri İşleyen El Sanatları</a:t>
            </a:r>
          </a:p>
          <a:p>
            <a:pPr>
              <a:buNone/>
            </a:pPr>
            <a:endParaRPr lang="tr-TR" sz="19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1.1.Hayvan koşum takımları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Semer, eğer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Kırbaç, gem, yular</a:t>
            </a: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1.2.Müzik araçları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Davul,def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Darbuka, kanun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cümbüş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1.3.Giyim eşyası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Ayakkabı, yemeni</a:t>
            </a: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Çarık, </a:t>
            </a:r>
            <a:r>
              <a:rPr lang="tr-TR" sz="1700" dirty="0" err="1" smtClean="0">
                <a:latin typeface="Times New Roman" pitchFamily="18" charset="0"/>
                <a:cs typeface="Times New Roman" pitchFamily="18" charset="0"/>
              </a:rPr>
              <a:t>mes</a:t>
            </a:r>
            <a:endParaRPr lang="tr-TR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Yelek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1.4.Günlük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Sigaralık, tütün ve sigara muhafazası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Çanta, keseler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Nazarlık ve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mıska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1.5.Kürk ve post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Kalpak ,şapka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Manto, kaban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Namazlık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1.6.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Ciltcilik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Kitap kapakları ve sırtları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Sümenler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ve yazı takımları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1.7.Tarım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Elekler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yayık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Peynir tulumları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1.8.Mobilya ve aksesuarı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1.9.Gölge oyunu tipleri yapımı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2.Boynuz ve Kemik Kullanan El Sanatları</a:t>
            </a: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2.1.Sap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Baston, şemsiye sapları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Çakı, bıçak, kılıç pala sapları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2.2.Kullanım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Düğme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Tarak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Kolye, bilezik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Tespih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2.3.Müzik ve haberleşme araçları yapımı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929354"/>
          </a:xfrm>
        </p:spPr>
        <p:txBody>
          <a:bodyPr/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3.Deniz Hayvanı Artıklarını İşleyen El Sanatları</a:t>
            </a:r>
          </a:p>
          <a:p>
            <a:pPr>
              <a:buNone/>
            </a:pPr>
            <a:endParaRPr lang="tr-TR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3.1.Sap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Kabzalar ve kundaklar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Baston ve şemsiye sapları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Bıçak, kılıç, kama sapları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3.2.Mobilya ve aksesuar süslemeciliği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Rahle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Tahtlar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3.3.Günlük kullanım eşyası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Maskot, ağızlık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Tespih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Aynalar, çerçeveler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072230"/>
          </a:xfrm>
        </p:spPr>
        <p:txBody>
          <a:bodyPr/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3.4.Aksesuar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Düğme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3.5.Mimari eleman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Dolap, kapı, pencere kanatları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Mihrap, minber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3.6.Takı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Kolye, küpe, bilezik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Yaka iğneleri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3.7.Biblo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4.Tüy ve Telek Kullanan El Sanatları</a:t>
            </a: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4.1.Müzik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Sipsi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4.2.Savaş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Ok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4.3.Yazı takımları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Divit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5.Barsak ve Diğer Hayvansal Artıkları Kullanan El Sanatları</a:t>
            </a:r>
          </a:p>
          <a:p>
            <a:pPr>
              <a:buNone/>
            </a:pPr>
            <a:r>
              <a:rPr lang="tr-TR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Kiriş yapımı</a:t>
            </a:r>
            <a:endParaRPr lang="tr-TR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</Words>
  <Application>Microsoft Office PowerPoint</Application>
  <PresentationFormat>Ekran Gösterisi (4:3)</PresentationFormat>
  <Paragraphs>100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9. ders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DERS</dc:title>
  <dc:creator>a</dc:creator>
  <cp:lastModifiedBy>Kullanıcı123</cp:lastModifiedBy>
  <cp:revision>9</cp:revision>
  <dcterms:created xsi:type="dcterms:W3CDTF">1980-01-03T23:01:14Z</dcterms:created>
  <dcterms:modified xsi:type="dcterms:W3CDTF">2019-03-05T08:10:06Z</dcterms:modified>
</cp:coreProperties>
</file>