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27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54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433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7810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408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300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898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47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644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26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003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4DD3C-F1F3-4E80-B32D-6592E2199398}" type="datetimeFigureOut">
              <a:rPr lang="tr-TR" smtClean="0"/>
              <a:t>04.10.2019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6120D-DE62-4326-A3F9-C35BD3F7F93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2050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VETERINARY FORENSIC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EKREM ÇAĞATAY ÇOLAKOĞLU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UNİVERSITY VETERINARY FACULTY INTERNAL MEDICINE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447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t="19151" r="1915" b="6853"/>
          <a:stretch/>
        </p:blipFill>
        <p:spPr>
          <a:xfrm>
            <a:off x="0" y="1314450"/>
            <a:ext cx="11958638" cy="507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175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18735" r="1328" b="6437"/>
          <a:stretch/>
        </p:blipFill>
        <p:spPr>
          <a:xfrm>
            <a:off x="-128587" y="528638"/>
            <a:ext cx="12030075" cy="512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52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20611" r="2383" b="10189"/>
          <a:stretch/>
        </p:blipFill>
        <p:spPr>
          <a:xfrm>
            <a:off x="1" y="1414464"/>
            <a:ext cx="11901488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172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14</Words>
  <Application>Microsoft Office PowerPoint</Application>
  <PresentationFormat>Geniş ekran</PresentationFormat>
  <Paragraphs>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Teması</vt:lpstr>
      <vt:lpstr>VETERINARY FORENSIC MEDICINE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Ekrem Çolakoğlu</dc:creator>
  <cp:lastModifiedBy>EKREM</cp:lastModifiedBy>
  <cp:revision>6</cp:revision>
  <dcterms:created xsi:type="dcterms:W3CDTF">2019-02-20T18:41:04Z</dcterms:created>
  <dcterms:modified xsi:type="dcterms:W3CDTF">2019-10-04T19:46:21Z</dcterms:modified>
</cp:coreProperties>
</file>