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86BD3-9528-464C-A6D8-EC44E9DD1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09FEC-2313-4A3C-BD21-1F70391C0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F7477F-F8D6-4184-A8A1-781914481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D1F5C-5E36-4939-94AF-5B5761E1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7567F-84CD-4DBD-930F-41F95BB9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3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BFCDA-38E1-484B-AF7A-F32860495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22DD78-18CB-4459-9525-64F35B3E8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7571C-F0A8-4C8E-845B-74F16B59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D1445-868D-432C-98CE-D6EC9040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62AAC-A1D1-4B40-866E-A17CF3A5A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3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3E55CC-0E34-4024-A622-0A20F31D16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6E29E9-549A-4662-9AD5-F95B88B28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02EC8-2B35-47E7-80CF-750F83161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FE8E1-744B-43E0-900A-4279065E2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176F2-E4BF-4C2B-AB7A-DB6B15FE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300B-79DA-437C-A5EB-96D96E3A9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D3F25-928D-4CC9-BF89-77A6BEC93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723F8-0228-4088-AAF6-9945CC64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D65E9-F3C7-4306-8ED5-05589445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C5217-C668-4242-958A-63F49ED6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4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99AC-0D56-43CC-AED1-D857F3D55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A2207-60F2-4E48-9069-531B29339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60AEE-D0E3-4F4A-9462-9AEF89851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1AF42-58BD-472E-A65A-92B400672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31B3C-E61E-4B2C-B126-6684604D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56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193B-93CE-4C3D-9B03-8BC1932BA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CD61C-7B5E-4F95-B858-12596B37E2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E3785-ED29-47F2-8743-E3561971E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628E6-38CE-4E90-B98B-89AC7F8C5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212EC-90BA-4903-AD98-4BD5D1C2F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4A58D-23CE-45D6-92F5-921EF2750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3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64728-9A75-428A-9A0D-D6E62E296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70E0C-6526-47B9-987B-28E5F4ABD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95DEA-2ACE-4BC1-B0F4-4CF7009FC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2DE034-D6AF-42E4-BD0C-EE840810F5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15681-170F-47EF-B85C-085F7653BF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70DB3A-FB06-46EB-8006-1B96D6AA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FEB3-EF5D-4286-9110-D1E4EC63D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F9921A-C751-4C8D-A9A0-4013986FB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86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11AEE-D0B9-4DD4-9FF3-8273AE451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E8EC16-6F01-4810-9AEA-75AB9F4F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DFB9-DA9D-4745-A475-BCAC0D8AA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146863-5027-425C-B96B-B085DEB3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16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80E2ED-3E11-4D71-B553-01B2953D3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7008C-6802-4F46-8067-7C1B5F304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2F0BD-EC22-4C82-B3DA-0E1A5F0F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26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C8F51-97BC-4F7D-A908-8DFD7D78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AF1C6-F3DE-4C18-B804-B3C7B8422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B840B-9C36-442C-A237-23A9CF1DE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B18729-2C3A-45C4-BB9F-790DF6CFC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D78655-2375-4940-B84C-3436B776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B1CE6-D95B-4426-9CFE-4B390DB7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8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55FD0-5DDA-4A91-B542-ADDEEC159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E5C479-1F0B-47EA-A9C6-D53ABFE19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32813B-6E7D-4D0D-BE67-D0B0ACD2E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AB10A5-3617-49EC-A3BC-1A8937DD3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1DDFE-A5BA-42CD-8EC8-2A54721D5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F21AB-E84E-4FD9-9FF3-11FF22085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EF8F5-1F22-463A-9E5A-102C565F4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56D20-8F22-469A-AED8-556A7B42A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EFABB-FDC4-449B-A4B4-8026B65A1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4C9E1-FFCB-4DF2-84C4-6F0A34944D2F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E04E9-6F4B-4F2E-84F5-E1CC4306DF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F507-CAF0-439D-AF9C-5B0A1A14A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7ED1E-0ECC-443A-A746-BD0B7E6F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14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Templates</a:t>
            </a:r>
            <a:br>
              <a:rPr lang="tr-TR" dirty="0"/>
            </a:br>
            <a:r>
              <a:rPr lang="tr-TR" dirty="0"/>
              <a:t>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1112" y="4197656"/>
            <a:ext cx="9144000" cy="1655762"/>
          </a:xfrm>
        </p:spPr>
        <p:txBody>
          <a:bodyPr/>
          <a:lstStyle/>
          <a:p>
            <a:r>
              <a:rPr lang="tr-TR" dirty="0"/>
              <a:t>Dr. Hacer Yalım Keleş</a:t>
            </a:r>
          </a:p>
        </p:txBody>
      </p:sp>
    </p:spTree>
    <p:extLst>
      <p:ext uri="{BB962C8B-B14F-4D97-AF65-F5344CB8AC3E}">
        <p14:creationId xmlns:p14="http://schemas.microsoft.com/office/powerpoint/2010/main" val="526693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10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309" y="1647577"/>
            <a:ext cx="8821382" cy="356284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AB1B9-5159-4597-A2EA-5D248CEFA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222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11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099" y="0"/>
            <a:ext cx="7157803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795ADD-53CB-4F7D-A0BB-08560EF7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670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12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389" y="337706"/>
            <a:ext cx="7497222" cy="618258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EBA8B-BE49-4FCD-9675-9328DAA0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449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13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441" y="1833340"/>
            <a:ext cx="8183118" cy="3191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4BC96-3772-47C1-B24F-E961D5EBB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7130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14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2150"/>
            <a:ext cx="9144000" cy="67937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4258AB-B2FD-4421-BDE1-878168781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681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15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36" y="599680"/>
            <a:ext cx="8802329" cy="565864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4B84EB-5975-4D7F-B243-43E9292B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60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16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32709"/>
            <a:ext cx="9144000" cy="2992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22CD3-06D8-4AF8-91AA-3ED3366B3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09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2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836" y="1309392"/>
            <a:ext cx="8802329" cy="4239217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E2AAEF-6A74-44ED-AE8D-9B231E25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56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3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153" y="761628"/>
            <a:ext cx="6763694" cy="533474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3CBDC2-7976-4DA3-8B37-E7A964F8A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21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4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552" y="0"/>
            <a:ext cx="8382896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69752-441E-43AF-9B99-568CE17E6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07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5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9068"/>
            <a:ext cx="9144000" cy="631986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B0A1B-CB91-49E9-A4AA-A6A48000A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245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6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520" y="1056944"/>
            <a:ext cx="8668960" cy="474411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0A6A1-4489-4FC2-A574-506BE2674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039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7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812" y="1176023"/>
            <a:ext cx="5020376" cy="450595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37D74-9AEC-4107-A231-1DB72D26F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34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8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419" y="1509445"/>
            <a:ext cx="3677163" cy="383911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10FFA4-DA08-4F4A-B0A9-A088A02C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793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A4703-DA5B-4A1E-97D3-87A00AF74A7C}" type="slidenum">
              <a:rPr lang="tr-TR" smtClean="0"/>
              <a:t>9</a:t>
            </a:fld>
            <a:endParaRPr lang="tr-TR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232" y="1747603"/>
            <a:ext cx="7249537" cy="33627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A3AA8-4A89-4AB0-8F08-C01F302D3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“Schaum's Outlines, Programming with C++”, John R. Hubbard.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087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Widescreen</PresentationFormat>
  <Paragraphs>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Templates Part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Templates Part 2</dc:title>
  <dc:creator>hacer</dc:creator>
  <cp:lastModifiedBy>hacer</cp:lastModifiedBy>
  <cp:revision>1</cp:revision>
  <dcterms:created xsi:type="dcterms:W3CDTF">2019-11-19T09:45:40Z</dcterms:created>
  <dcterms:modified xsi:type="dcterms:W3CDTF">2019-11-19T09:46:10Z</dcterms:modified>
</cp:coreProperties>
</file>