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7" r:id="rId3"/>
    <p:sldId id="268" r:id="rId4"/>
    <p:sldId id="269" r:id="rId5"/>
    <p:sldId id="270" r:id="rId6"/>
    <p:sldId id="271" r:id="rId7"/>
    <p:sldId id="272" r:id="rId8"/>
    <p:sldId id="273" r:id="rId9"/>
    <p:sldId id="274" r:id="rId10"/>
    <p:sldId id="275" r:id="rId11"/>
    <p:sldId id="276" r:id="rId12"/>
    <p:sldId id="277" r:id="rId13"/>
    <p:sldId id="278" r:id="rId14"/>
    <p:sldId id="279" r:id="rId15"/>
    <p:sldId id="280" r:id="rId16"/>
    <p:sldId id="281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986BD3-9528-464C-A6D8-EC44E9DD10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A809FEC-2313-4A3C-BD21-1F70391C0E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F7477F-F8D6-4184-A8A1-781914481E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4C9E1-FFCB-4DF2-84C4-6F0A34944D2F}" type="datetimeFigureOut">
              <a:rPr lang="en-US" smtClean="0"/>
              <a:t>19-Nov-19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ED1F5C-5E36-4939-94AF-5B5761E1B6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67567F-84CD-4DBD-930F-41F95BB9C0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7ED1E-0ECC-443A-A746-BD0B7E6FF8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9371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DBFCDA-38E1-484B-AF7A-F32860495D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D22DD78-18CB-4459-9525-64F35B3E8D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17571C-F0A8-4C8E-845B-74F16B593F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4C9E1-FFCB-4DF2-84C4-6F0A34944D2F}" type="datetimeFigureOut">
              <a:rPr lang="en-US" smtClean="0"/>
              <a:t>19-Nov-19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8D1445-868D-432C-98CE-D6EC90401F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D62AAC-A1D1-4B40-866E-A17CF3A5AC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7ED1E-0ECC-443A-A746-BD0B7E6FF8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11326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33E55CC-0E34-4024-A622-0A20F31D16B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46E29E9-549A-4662-9AD5-F95B88B28B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D02EC8-2B35-47E7-80CF-750F83161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4C9E1-FFCB-4DF2-84C4-6F0A34944D2F}" type="datetimeFigureOut">
              <a:rPr lang="en-US" smtClean="0"/>
              <a:t>19-Nov-19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6FE8E1-744B-43E0-900A-4279065E27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1176F2-E4BF-4C2B-AB7A-DB6B15FE8E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7ED1E-0ECC-443A-A746-BD0B7E6FF8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2251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03300B-79DA-437C-A5EB-96D96E3A97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9D3F25-928D-4CC9-BF89-77A6BEC93F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A723F8-0228-4088-AAF6-9945CC6437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4C9E1-FFCB-4DF2-84C4-6F0A34944D2F}" type="datetimeFigureOut">
              <a:rPr lang="en-US" smtClean="0"/>
              <a:t>19-Nov-19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CD65E9-F3C7-4306-8ED5-0558944542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BC5217-C668-4242-958A-63F49ED63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7ED1E-0ECC-443A-A746-BD0B7E6FF8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06494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BC99AC-0D56-43CC-AED1-D857F3D55C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EA2207-60F2-4E48-9069-531B29339A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B60AEE-D0E3-4F4A-9462-9AEF898515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4C9E1-FFCB-4DF2-84C4-6F0A34944D2F}" type="datetimeFigureOut">
              <a:rPr lang="en-US" smtClean="0"/>
              <a:t>19-Nov-19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F1AF42-58BD-472E-A65A-92B400672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D31B3C-E61E-4B2C-B126-6684604DC6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7ED1E-0ECC-443A-A746-BD0B7E6FF8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55661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EA193B-93CE-4C3D-9B03-8BC1932BA1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0CD61C-7B5E-4F95-B858-12596B37E28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5EE3785-ED29-47F2-8743-E3561971E8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A628E6-38CE-4E90-B98B-89AC7F8C58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4C9E1-FFCB-4DF2-84C4-6F0A34944D2F}" type="datetimeFigureOut">
              <a:rPr lang="en-US" smtClean="0"/>
              <a:t>19-Nov-19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7212EC-90BA-4903-AD98-4BD5D1C2F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04A58D-23CE-45D6-92F5-921EF2750F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7ED1E-0ECC-443A-A746-BD0B7E6FF8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75339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B64728-9A75-428A-9A0D-D6E62E296A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F70E0C-6526-47B9-987B-28E5F4ABD0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E95DEA-2ACE-4BC1-B0F4-4CF7009FCD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C2DE034-D6AF-42E4-BD0C-EE840810F5C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EE15681-170F-47EF-B85C-085F7653BFF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F70DB3A-FB06-46EB-8006-1B96D6AA2E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4C9E1-FFCB-4DF2-84C4-6F0A34944D2F}" type="datetimeFigureOut">
              <a:rPr lang="en-US" smtClean="0"/>
              <a:t>19-Nov-19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D10FEB3-EF5D-4286-9110-D1E4EC63D6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EF9921A-C751-4C8D-A9A0-4013986FB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7ED1E-0ECC-443A-A746-BD0B7E6FF8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8684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911AEE-D0B9-4DD4-9FF3-8273AE4512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8E8EC16-6F01-4810-9AEA-75AB9F4F9E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4C9E1-FFCB-4DF2-84C4-6F0A34944D2F}" type="datetimeFigureOut">
              <a:rPr lang="en-US" smtClean="0"/>
              <a:t>19-Nov-19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1E7DFB9-DA9D-4745-A475-BCAC0D8AAD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1146863-5027-425C-B96B-B085DEB34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7ED1E-0ECC-443A-A746-BD0B7E6FF8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07168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D80E2ED-3E11-4D71-B553-01B2953D33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4C9E1-FFCB-4DF2-84C4-6F0A34944D2F}" type="datetimeFigureOut">
              <a:rPr lang="en-US" smtClean="0"/>
              <a:t>19-Nov-19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8A7008C-6802-4F46-8067-7C1B5F3040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C2F0BD-EC22-4C82-B3DA-0E1A5F0F3C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7ED1E-0ECC-443A-A746-BD0B7E6FF8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8269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7C8F51-97BC-4F7D-A908-8DFD7D7813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0AF1C6-F3DE-4C18-B804-B3C7B84222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95B840B-9C36-442C-A237-23A9CF1DE8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FB18729-2C3A-45C4-BB9F-790DF6CFC7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4C9E1-FFCB-4DF2-84C4-6F0A34944D2F}" type="datetimeFigureOut">
              <a:rPr lang="en-US" smtClean="0"/>
              <a:t>19-Nov-19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1D78655-2375-4940-B84C-3436B7767D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9B1CE6-D95B-4426-9CFE-4B390DB7F2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7ED1E-0ECC-443A-A746-BD0B7E6FF8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37813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B55FD0-5DDA-4A91-B542-ADDEEC1599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AE5C479-1F0B-47EA-A9C6-D53ABFE192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2813B-6E7D-4D0D-BE67-D0B0ACD2EB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AB10A5-3617-49EC-A3BC-1A8937DD3E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4C9E1-FFCB-4DF2-84C4-6F0A34944D2F}" type="datetimeFigureOut">
              <a:rPr lang="en-US" smtClean="0"/>
              <a:t>19-Nov-19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11DDFE-A5BA-42CD-8EC8-2A54721D55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45F21AB-E84E-4FD9-9FF3-11FF22085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7ED1E-0ECC-443A-A746-BD0B7E6FF8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2007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5FEF8F5-1F22-463A-9E5A-102C565F4D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956D20-8F22-469A-AED8-556A7B42A6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FEFABB-FDC4-449B-A4B4-8026B65A12D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A4C9E1-FFCB-4DF2-84C4-6F0A34944D2F}" type="datetimeFigureOut">
              <a:rPr lang="en-US" smtClean="0"/>
              <a:t>19-Nov-19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2E04E9-6F4B-4F2E-84F5-E1CC4306DF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8DF507-CAF0-439D-AF9C-5B0A1A14A6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C7ED1E-0ECC-443A-A746-BD0B7E6FF8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44146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Templates</a:t>
            </a:r>
            <a:br>
              <a:rPr lang="tr-TR" dirty="0"/>
            </a:br>
            <a:r>
              <a:rPr lang="tr-TR" dirty="0"/>
              <a:t>Part 2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1112" y="4197656"/>
            <a:ext cx="9144000" cy="1655762"/>
          </a:xfrm>
        </p:spPr>
        <p:txBody>
          <a:bodyPr/>
          <a:lstStyle/>
          <a:p>
            <a:r>
              <a:rPr lang="tr-TR" dirty="0"/>
              <a:t>Dr. Hacer Yalım Keleş</a:t>
            </a:r>
          </a:p>
        </p:txBody>
      </p:sp>
    </p:spTree>
    <p:extLst>
      <p:ext uri="{BB962C8B-B14F-4D97-AF65-F5344CB8AC3E}">
        <p14:creationId xmlns:p14="http://schemas.microsoft.com/office/powerpoint/2010/main" val="5266939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A4703-DA5B-4A1E-97D3-87A00AF74A7C}" type="slidenum">
              <a:rPr lang="tr-TR" smtClean="0"/>
              <a:t>10</a:t>
            </a:fld>
            <a:endParaRPr lang="tr-TR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5309" y="1647577"/>
            <a:ext cx="8821382" cy="3562847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A5AB1B9-5159-4597-A2EA-5D248CEFA8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“Schaum's Outlines, Programming with C++”, John R. Hubbard.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42221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A4703-DA5B-4A1E-97D3-87A00AF74A7C}" type="slidenum">
              <a:rPr lang="tr-TR" smtClean="0"/>
              <a:t>11</a:t>
            </a:fld>
            <a:endParaRPr lang="tr-TR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7099" y="0"/>
            <a:ext cx="7157803" cy="6858000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8795ADD-53CB-4F7D-A0BB-08560EF790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“Schaum's Outlines, Programming with C++”, John R. Hubbard.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96706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A4703-DA5B-4A1E-97D3-87A00AF74A7C}" type="slidenum">
              <a:rPr lang="tr-TR" smtClean="0"/>
              <a:t>12</a:t>
            </a:fld>
            <a:endParaRPr lang="tr-TR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7389" y="337706"/>
            <a:ext cx="7497222" cy="6182588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12EBA8B-BE49-4FCD-9675-9328DAA0AF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“Schaum's Outlines, Programming with C++”, John R. Hubbard.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94494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A4703-DA5B-4A1E-97D3-87A00AF74A7C}" type="slidenum">
              <a:rPr lang="tr-TR" smtClean="0"/>
              <a:t>13</a:t>
            </a:fld>
            <a:endParaRPr lang="tr-TR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4441" y="1833340"/>
            <a:ext cx="8183118" cy="3191321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384BC96-3772-47C1-B24F-E961D5EBB1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“Schaum's Outlines, Programming with C++”, John R. Hubbard.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71301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A4703-DA5B-4A1E-97D3-87A00AF74A7C}" type="slidenum">
              <a:rPr lang="tr-TR" smtClean="0"/>
              <a:t>14</a:t>
            </a:fld>
            <a:endParaRPr lang="tr-TR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32150"/>
            <a:ext cx="9144000" cy="6793700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B4258AB-B2FD-4421-BDE1-8781687817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“Schaum's Outlines, Programming with C++”, John R. Hubbard.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46812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A4703-DA5B-4A1E-97D3-87A00AF74A7C}" type="slidenum">
              <a:rPr lang="tr-TR" smtClean="0"/>
              <a:t>15</a:t>
            </a:fld>
            <a:endParaRPr lang="tr-TR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4836" y="599680"/>
            <a:ext cx="8802329" cy="5658640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E4B84EB-5975-4D7F-B243-43E9292BB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“Schaum's Outlines, Programming with C++”, John R. Hubbard.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4606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A4703-DA5B-4A1E-97D3-87A00AF74A7C}" type="slidenum">
              <a:rPr lang="tr-TR" smtClean="0"/>
              <a:t>16</a:t>
            </a:fld>
            <a:endParaRPr lang="tr-TR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932709"/>
            <a:ext cx="9144000" cy="2992582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1D22CD3-06D8-4AF8-91AA-3ED3366B3A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“Schaum's Outlines, Programming with C++”, John R. Hubbard.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260967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A4703-DA5B-4A1E-97D3-87A00AF74A7C}" type="slidenum">
              <a:rPr lang="tr-TR" smtClean="0"/>
              <a:t>2</a:t>
            </a:fld>
            <a:endParaRPr lang="tr-TR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4836" y="1309392"/>
            <a:ext cx="8802329" cy="4239217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6E2AAEF-6A74-44ED-AE8D-9B231E2533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“Schaum's Outlines, Programming with C++”, John R. Hubbard.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65660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A4703-DA5B-4A1E-97D3-87A00AF74A7C}" type="slidenum">
              <a:rPr lang="tr-TR" smtClean="0"/>
              <a:t>3</a:t>
            </a:fld>
            <a:endParaRPr lang="tr-TR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4153" y="761628"/>
            <a:ext cx="6763694" cy="5334745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E3CBDC2-7976-4DA3-8B37-E7A964F8A6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“Schaum's Outlines, Programming with C++”, John R. Hubbard.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82141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A4703-DA5B-4A1E-97D3-87A00AF74A7C}" type="slidenum">
              <a:rPr lang="tr-TR" smtClean="0"/>
              <a:t>4</a:t>
            </a:fld>
            <a:endParaRPr lang="tr-TR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4552" y="0"/>
            <a:ext cx="8382896" cy="6858000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C469752-441E-43AF-9B99-568CE17E64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“Schaum's Outlines, Programming with C++”, John R. Hubbard.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70768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A4703-DA5B-4A1E-97D3-87A00AF74A7C}" type="slidenum">
              <a:rPr lang="tr-TR" smtClean="0"/>
              <a:t>5</a:t>
            </a:fld>
            <a:endParaRPr lang="tr-TR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269068"/>
            <a:ext cx="9144000" cy="6319864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44B0A1B-CB91-49E9-A4AA-A6A48000AB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“Schaum's Outlines, Programming with C++”, John R. Hubbard.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22453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A4703-DA5B-4A1E-97D3-87A00AF74A7C}" type="slidenum">
              <a:rPr lang="tr-TR" smtClean="0"/>
              <a:t>6</a:t>
            </a:fld>
            <a:endParaRPr lang="tr-TR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1520" y="1056944"/>
            <a:ext cx="8668960" cy="4744112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1F0A6A1-4489-4FC2-A574-506BE2674E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“Schaum's Outlines, Programming with C++”, John R. Hubbard.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80391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A4703-DA5B-4A1E-97D3-87A00AF74A7C}" type="slidenum">
              <a:rPr lang="tr-TR" smtClean="0"/>
              <a:t>7</a:t>
            </a:fld>
            <a:endParaRPr lang="tr-TR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5812" y="1176023"/>
            <a:ext cx="5020376" cy="4505954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E37D74-9AEC-4107-A231-1DB72D26F4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“Schaum's Outlines, Programming with C++”, John R. Hubbard.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20341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A4703-DA5B-4A1E-97D3-87A00AF74A7C}" type="slidenum">
              <a:rPr lang="tr-TR" smtClean="0"/>
              <a:t>8</a:t>
            </a:fld>
            <a:endParaRPr lang="tr-TR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7419" y="1509445"/>
            <a:ext cx="3677163" cy="3839111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010FFA4-DA08-4F4A-B0A9-A088A02C1E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“Schaum's Outlines, Programming with C++”, John R. Hubbard.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807933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A4703-DA5B-4A1E-97D3-87A00AF74A7C}" type="slidenum">
              <a:rPr lang="tr-TR" smtClean="0"/>
              <a:t>9</a:t>
            </a:fld>
            <a:endParaRPr lang="tr-TR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1232" y="1747603"/>
            <a:ext cx="7249537" cy="3362795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8A3AA8-4A89-4AB0-8F08-C01F302D34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“Schaum's Outlines, Programming with C++”, John R. Hubbard.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580874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264</Words>
  <Application>Microsoft Office PowerPoint</Application>
  <PresentationFormat>Widescreen</PresentationFormat>
  <Paragraphs>32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 Theme</vt:lpstr>
      <vt:lpstr>Templates Part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Templates Part 2</dc:title>
  <dc:creator>hacer</dc:creator>
  <cp:lastModifiedBy>hacer</cp:lastModifiedBy>
  <cp:revision>1</cp:revision>
  <dcterms:created xsi:type="dcterms:W3CDTF">2019-11-19T09:45:40Z</dcterms:created>
  <dcterms:modified xsi:type="dcterms:W3CDTF">2019-11-19T09:46:10Z</dcterms:modified>
</cp:coreProperties>
</file>