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6BD3-9528-464C-A6D8-EC44E9DD1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09FEC-2313-4A3C-BD21-1F70391C0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7477F-F8D6-4184-A8A1-78191448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D1F5C-5E36-4939-94AF-5B5761E1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7567F-84CD-4DBD-930F-41F95BB9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FCDA-38E1-484B-AF7A-F3286049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2DD78-18CB-4459-9525-64F35B3E8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7571C-F0A8-4C8E-845B-74F16B59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D1445-868D-432C-98CE-D6EC9040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62AAC-A1D1-4B40-866E-A17CF3A5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E55CC-0E34-4024-A622-0A20F31D1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E29E9-549A-4662-9AD5-F95B88B28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02EC8-2B35-47E7-80CF-750F8316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FE8E1-744B-43E0-900A-4279065E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176F2-E4BF-4C2B-AB7A-DB6B15FE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300B-79DA-437C-A5EB-96D96E3A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D3F25-928D-4CC9-BF89-77A6BEC9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723F8-0228-4088-AAF6-9945CC64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D65E9-F3C7-4306-8ED5-05589445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C5217-C668-4242-958A-63F49ED6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4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C99AC-0D56-43CC-AED1-D857F3D55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A2207-60F2-4E48-9069-531B29339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60AEE-D0E3-4F4A-9462-9AEF8985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1AF42-58BD-472E-A65A-92B40067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31B3C-E61E-4B2C-B126-6684604D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193B-93CE-4C3D-9B03-8BC1932B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CD61C-7B5E-4F95-B858-12596B37E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3785-ED29-47F2-8743-E3561971E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628E6-38CE-4E90-B98B-89AC7F8C5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212EC-90BA-4903-AD98-4BD5D1C2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4A58D-23CE-45D6-92F5-921EF275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3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64728-9A75-428A-9A0D-D6E62E29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70E0C-6526-47B9-987B-28E5F4ABD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95DEA-2ACE-4BC1-B0F4-4CF7009FC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DE034-D6AF-42E4-BD0C-EE840810F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15681-170F-47EF-B85C-085F7653B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0DB3A-FB06-46EB-8006-1B96D6AA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FEB3-EF5D-4286-9110-D1E4EC63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F9921A-C751-4C8D-A9A0-4013986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1AEE-D0B9-4DD4-9FF3-8273AE451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8EC16-6F01-4810-9AEA-75AB9F4F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7DFB9-DA9D-4745-A475-BCAC0D8A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46863-5027-425C-B96B-B085DEB3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0E2ED-3E11-4D71-B553-01B2953D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7008C-6802-4F46-8067-7C1B5F30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2F0BD-EC22-4C82-B3DA-0E1A5F0F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2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8F51-97BC-4F7D-A908-8DFD7D78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AF1C6-F3DE-4C18-B804-B3C7B8422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B840B-9C36-442C-A237-23A9CF1DE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18729-2C3A-45C4-BB9F-790DF6CF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78655-2375-4940-B84C-3436B776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B1CE6-D95B-4426-9CFE-4B390DB7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5FD0-5DDA-4A91-B542-ADDEEC15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5C479-1F0B-47EA-A9C6-D53ABFE19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2813B-6E7D-4D0D-BE67-D0B0ACD2E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B10A5-3617-49EC-A3BC-1A8937DD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1DDFE-A5BA-42CD-8EC8-2A54721D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F21AB-E84E-4FD9-9FF3-11FF2208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EF8F5-1F22-463A-9E5A-102C565F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56D20-8F22-469A-AED8-556A7B42A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EFABB-FDC4-449B-A4B4-8026B65A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C9E1-FFCB-4DF2-84C4-6F0A34944D2F}" type="datetimeFigureOut">
              <a:rPr lang="en-US" smtClean="0"/>
              <a:t>19-Nov-19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E04E9-6F4B-4F2E-84F5-E1CC4306D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F507-CAF0-439D-AF9C-5B0A1A14A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ED1E-0ECC-443A-A746-BD0B7E6FF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1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Templates</a:t>
            </a:r>
            <a:br>
              <a:rPr lang="tr-TR" dirty="0"/>
            </a:br>
            <a:r>
              <a:rPr lang="tr-TR" dirty="0"/>
              <a:t>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112" y="4197656"/>
            <a:ext cx="9144000" cy="1655762"/>
          </a:xfrm>
        </p:spPr>
        <p:txBody>
          <a:bodyPr/>
          <a:lstStyle/>
          <a:p>
            <a:r>
              <a:rPr lang="tr-TR" dirty="0"/>
              <a:t>Dr. Hacer Yalım Keleş</a:t>
            </a:r>
          </a:p>
        </p:txBody>
      </p:sp>
    </p:spTree>
    <p:extLst>
      <p:ext uri="{BB962C8B-B14F-4D97-AF65-F5344CB8AC3E}">
        <p14:creationId xmlns:p14="http://schemas.microsoft.com/office/powerpoint/2010/main" val="52669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10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09" y="1647577"/>
            <a:ext cx="8821382" cy="356284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AB1B9-5159-4597-A2EA-5D248CEF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22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11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099" y="0"/>
            <a:ext cx="7157803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95ADD-53CB-4F7D-A0BB-08560EF7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670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12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89" y="337706"/>
            <a:ext cx="7497222" cy="618258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EBA8B-BE49-4FCD-9675-9328DAA0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449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13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41" y="1833340"/>
            <a:ext cx="8183118" cy="3191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84BC96-3772-47C1-B24F-E961D5EB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130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14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150"/>
            <a:ext cx="9144000" cy="67937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258AB-B2FD-4421-BDE1-87816878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681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15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36" y="599680"/>
            <a:ext cx="8802329" cy="56586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B84EB-5975-4D7F-B243-43E9292B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60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16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32709"/>
            <a:ext cx="9144000" cy="2992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22CD3-06D8-4AF8-91AA-3ED3366B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09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2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36" y="1309392"/>
            <a:ext cx="8802329" cy="423921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2AAEF-6A74-44ED-AE8D-9B231E25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56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3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53" y="761628"/>
            <a:ext cx="6763694" cy="533474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CBDC2-7976-4DA3-8B37-E7A964F8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2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4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552" y="0"/>
            <a:ext cx="8382896" cy="6858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69752-441E-43AF-9B99-568CE17E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07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5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9068"/>
            <a:ext cx="9144000" cy="63198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B0A1B-CB91-49E9-A4AA-A6A48000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24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6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20" y="1056944"/>
            <a:ext cx="8668960" cy="47441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0A6A1-4489-4FC2-A574-506BE267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03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7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12" y="1176023"/>
            <a:ext cx="5020376" cy="450595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37D74-9AEC-4107-A231-1DB72D26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3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8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19" y="1509445"/>
            <a:ext cx="3677163" cy="383911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0FFA4-DA08-4F4A-B0A9-A088A02C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79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A4703-DA5B-4A1E-97D3-87A00AF74A7C}" type="slidenum">
              <a:rPr lang="tr-TR" smtClean="0"/>
              <a:t>9</a:t>
            </a:fld>
            <a:endParaRPr lang="tr-T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232" y="1747603"/>
            <a:ext cx="7249537" cy="33627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A3AA8-4A89-4AB0-8F08-C01F302D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 Book: “Schaum's Outlines, Programming with C++”, John R. Hubbard.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08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Templates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 Part 2</dc:title>
  <dc:creator>hacer</dc:creator>
  <cp:lastModifiedBy>hacer</cp:lastModifiedBy>
  <cp:revision>1</cp:revision>
  <dcterms:created xsi:type="dcterms:W3CDTF">2019-11-19T09:45:40Z</dcterms:created>
  <dcterms:modified xsi:type="dcterms:W3CDTF">2019-11-19T09:46:10Z</dcterms:modified>
</cp:coreProperties>
</file>