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7" r:id="rId3"/>
    <p:sldMasterId id="2147483700" r:id="rId4"/>
    <p:sldMasterId id="2147483713" r:id="rId5"/>
  </p:sldMasterIdLst>
  <p:notesMasterIdLst>
    <p:notesMasterId r:id="rId14"/>
  </p:notesMasterIdLst>
  <p:sldIdLst>
    <p:sldId id="257" r:id="rId6"/>
    <p:sldId id="258" r:id="rId7"/>
    <p:sldId id="262" r:id="rId8"/>
    <p:sldId id="259" r:id="rId9"/>
    <p:sldId id="260" r:id="rId10"/>
    <p:sldId id="261" r:id="rId11"/>
    <p:sldId id="263" r:id="rId12"/>
    <p:sldId id="264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02AA0-1682-4F42-B7FB-5C79B2C6F47C}" type="datetimeFigureOut">
              <a:rPr lang="tr-TR" smtClean="0"/>
              <a:t>4.03.2018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C425-6C63-4188-A1A0-2DD607067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8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99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74ABC9-09BF-445F-AC25-BDF555C08632}" type="slidenum">
              <a:rPr lang="tr-TR" altLang="tr-TR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lang="tr-TR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97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450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C4BD50-252A-4B59-8941-0CB142009871}" type="slidenum">
              <a:rPr lang="tr-TR" altLang="tr-TR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5</a:t>
            </a:fld>
            <a:endParaRPr lang="tr-TR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57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491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E30320-832C-42B5-8C54-5F1AB4ED61A1}" type="slidenum">
              <a:rPr lang="tr-TR" altLang="tr-TR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6</a:t>
            </a:fld>
            <a:endParaRPr lang="tr-TR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739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491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E30320-832C-42B5-8C54-5F1AB4ED61A1}" type="slidenum">
              <a:rPr lang="tr-TR" altLang="tr-TR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7</a:t>
            </a:fld>
            <a:endParaRPr lang="tr-TR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267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491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E30320-832C-42B5-8C54-5F1AB4ED61A1}" type="slidenum">
              <a:rPr lang="tr-TR" altLang="tr-TR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8</a:t>
            </a:fld>
            <a:endParaRPr lang="tr-TR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791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4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99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77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AAD65-0D4F-468D-9B5B-C12319F8B0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802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Çevrimiçi Resim Yer Tutucusu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9C19768-CB75-4875-B465-276199FF38B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82088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F239D-54A3-49AB-BF10-B4F5A21D797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0A51C-4A06-4EE4-99F2-FB13BE91C46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9277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B6F6-EE0D-4471-B036-3F8596E5DD5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B4392-7ADF-491A-AB4B-2B0E0CB5F15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54476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9DB76-63C9-4B3D-998D-C2CC7BE12117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229FC-3182-481E-8373-5D5F81F013C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70056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D3C97-D52D-42C3-94BB-13B1F2D51DD6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DA742-8E38-4B54-91D2-709134AC3EC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17357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6DF7C-CFF0-472F-A977-FAF44012921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67BDF-B469-44D6-B1AD-EC3F38ED8A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22285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455F0-FF8D-4219-A91B-386818321A7C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2CAE2-38FD-401B-AEC1-9C82C25B872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0849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635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3190E-25E2-4065-845F-8430DE07F3D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C04A1-5A3A-47AC-95A9-FD5AA6DA240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434180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27385-49CB-496D-982C-9FA5F4E9FE18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F51F4-7F9D-48CE-8186-0C18505441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77039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6D4C7-FC29-4BB0-9177-4C18A5CCA92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AB4EF-63C5-41BE-8A4A-21E881D27F6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238277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4AA0D-9BC9-4AB7-9203-7B70B3214A8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D3D10-C14B-4CF6-9867-A8A038ABF4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955314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5469B-CF45-416B-9FC1-4C693892783B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C62EF-222D-4A90-9A57-074A676AEC2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216678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9968" y="274638"/>
            <a:ext cx="11002433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579967" y="1600201"/>
            <a:ext cx="11032067" cy="4873625"/>
          </a:xfrm>
        </p:spPr>
        <p:txBody>
          <a:bodyPr/>
          <a:lstStyle/>
          <a:p>
            <a:pPr lvl="0"/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7803626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F239D-54A3-49AB-BF10-B4F5A21D797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0A51C-4A06-4EE4-99F2-FB13BE91C46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693001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B6F6-EE0D-4471-B036-3F8596E5DD5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B4392-7ADF-491A-AB4B-2B0E0CB5F15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27575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9DB76-63C9-4B3D-998D-C2CC7BE12117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229FC-3182-481E-8373-5D5F81F013C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298140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D3C97-D52D-42C3-94BB-13B1F2D51DD6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DA742-8E38-4B54-91D2-709134AC3EC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5687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6594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6DF7C-CFF0-472F-A977-FAF44012921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67BDF-B469-44D6-B1AD-EC3F38ED8A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159117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455F0-FF8D-4219-A91B-386818321A7C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2CAE2-38FD-401B-AEC1-9C82C25B872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32474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3190E-25E2-4065-845F-8430DE07F3D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C04A1-5A3A-47AC-95A9-FD5AA6DA240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034395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27385-49CB-496D-982C-9FA5F4E9FE18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F51F4-7F9D-48CE-8186-0C18505441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981293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6D4C7-FC29-4BB0-9177-4C18A5CCA92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AB4EF-63C5-41BE-8A4A-21E881D27F6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879241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4AA0D-9BC9-4AB7-9203-7B70B3214A8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D3D10-C14B-4CF6-9867-A8A038ABF4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313075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5469B-CF45-416B-9FC1-4C693892783B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C62EF-222D-4A90-9A57-074A676AEC2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056394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9968" y="274638"/>
            <a:ext cx="11002433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579967" y="1600201"/>
            <a:ext cx="11032067" cy="4873625"/>
          </a:xfrm>
        </p:spPr>
        <p:txBody>
          <a:bodyPr/>
          <a:lstStyle/>
          <a:p>
            <a:pPr lvl="0"/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8545642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F239D-54A3-49AB-BF10-B4F5A21D797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0A51C-4A06-4EE4-99F2-FB13BE91C46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959325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B6F6-EE0D-4471-B036-3F8596E5DD5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B4392-7ADF-491A-AB4B-2B0E0CB5F15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7638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7600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9DB76-63C9-4B3D-998D-C2CC7BE12117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229FC-3182-481E-8373-5D5F81F013C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434689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D3C97-D52D-42C3-94BB-13B1F2D51DD6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DA742-8E38-4B54-91D2-709134AC3EC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02883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6DF7C-CFF0-472F-A977-FAF44012921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67BDF-B469-44D6-B1AD-EC3F38ED8A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14285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455F0-FF8D-4219-A91B-386818321A7C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2CAE2-38FD-401B-AEC1-9C82C25B872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478485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3190E-25E2-4065-845F-8430DE07F3D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C04A1-5A3A-47AC-95A9-FD5AA6DA240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392540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27385-49CB-496D-982C-9FA5F4E9FE18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F51F4-7F9D-48CE-8186-0C18505441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781993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6D4C7-FC29-4BB0-9177-4C18A5CCA92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AB4EF-63C5-41BE-8A4A-21E881D27F6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039200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4AA0D-9BC9-4AB7-9203-7B70B3214A8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D3D10-C14B-4CF6-9867-A8A038ABF4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479547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5469B-CF45-416B-9FC1-4C693892783B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C62EF-222D-4A90-9A57-074A676AEC2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115232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9968" y="274638"/>
            <a:ext cx="11002433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579967" y="1600201"/>
            <a:ext cx="11032067" cy="4873625"/>
          </a:xfrm>
        </p:spPr>
        <p:txBody>
          <a:bodyPr/>
          <a:lstStyle/>
          <a:p>
            <a:pPr lvl="0"/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46471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909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F239D-54A3-49AB-BF10-B4F5A21D797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0A51C-4A06-4EE4-99F2-FB13BE91C46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258120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B6F6-EE0D-4471-B036-3F8596E5DD5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B4392-7ADF-491A-AB4B-2B0E0CB5F15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21730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9DB76-63C9-4B3D-998D-C2CC7BE12117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229FC-3182-481E-8373-5D5F81F013C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455531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D3C97-D52D-42C3-94BB-13B1F2D51DD6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DA742-8E38-4B54-91D2-709134AC3EC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894964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6DF7C-CFF0-472F-A977-FAF44012921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67BDF-B469-44D6-B1AD-EC3F38ED8A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726775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455F0-FF8D-4219-A91B-386818321A7C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2CAE2-38FD-401B-AEC1-9C82C25B872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905456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3190E-25E2-4065-845F-8430DE07F3D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C04A1-5A3A-47AC-95A9-FD5AA6DA240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730913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27385-49CB-496D-982C-9FA5F4E9FE18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F51F4-7F9D-48CE-8186-0C18505441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619656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6D4C7-FC29-4BB0-9177-4C18A5CCA92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AB4EF-63C5-41BE-8A4A-21E881D27F6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28010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4AA0D-9BC9-4AB7-9203-7B70B3214A8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D3D10-C14B-4CF6-9867-A8A038ABF4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3989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06708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5469B-CF45-416B-9FC1-4C693892783B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C62EF-222D-4A90-9A57-074A676AEC2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632792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9968" y="274638"/>
            <a:ext cx="11002433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579967" y="1600201"/>
            <a:ext cx="11032067" cy="4873625"/>
          </a:xfrm>
        </p:spPr>
        <p:txBody>
          <a:bodyPr/>
          <a:lstStyle/>
          <a:p>
            <a:pPr lvl="0"/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80878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91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E98615-F42B-46F2-AC6A-DAA2B22A4AAA}" type="slidenum">
              <a:rPr lang="tr-TR" smtClean="0">
                <a:solidFill>
                  <a:srgbClr val="637052"/>
                </a:solidFill>
              </a:rPr>
              <a:pPr/>
              <a:t>‹#›</a:t>
            </a:fld>
            <a:endParaRPr lang="tr-TR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6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2051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771746-6EE4-4471-A068-4ED4D4BBEA7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9D0672-9BB6-4EA6-955D-7CA0637469AA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1604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2051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771746-6EE4-4471-A068-4ED4D4BBEA7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9D0672-9BB6-4EA6-955D-7CA0637469AA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3291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2051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771746-6EE4-4471-A068-4ED4D4BBEA7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9D0672-9BB6-4EA6-955D-7CA0637469AA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9479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2051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771746-6EE4-4471-A068-4ED4D4BBEA7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9D0672-9BB6-4EA6-955D-7CA0637469AA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2430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Garamond" panose="02020404030301010803" pitchFamily="18" charset="0"/>
              </a:rPr>
              <a:t>İşletme Yönetimi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1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İşletmenin iç ve dış çevresi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1832021"/>
            <a:ext cx="1097280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tr-TR" dirty="0"/>
              <a:t>İşletmeler gerek kurulurken ve gerekse faaliyetlerine devam ederken bir çok işletme içi ve işletme dışı faktörün etkisi altındadırlar.</a:t>
            </a:r>
          </a:p>
        </p:txBody>
      </p:sp>
    </p:spTree>
    <p:extLst>
      <p:ext uri="{BB962C8B-B14F-4D97-AF65-F5344CB8AC3E}">
        <p14:creationId xmlns:p14="http://schemas.microsoft.com/office/powerpoint/2010/main" val="161227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İşletmenin iç ve dış çevresi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1832021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dirty="0"/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tr-TR" dirty="0"/>
              <a:t>Fırsatlardan yararlanmak, tehditlere karşı ise önceden önlem almak, işletmeyi rakiplerine kıyasla daha başarılı kılar. </a:t>
            </a:r>
          </a:p>
        </p:txBody>
      </p:sp>
    </p:spTree>
    <p:extLst>
      <p:ext uri="{BB962C8B-B14F-4D97-AF65-F5344CB8AC3E}">
        <p14:creationId xmlns:p14="http://schemas.microsoft.com/office/powerpoint/2010/main" val="1424180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229600" cy="1143000"/>
          </a:xfrm>
        </p:spPr>
        <p:txBody>
          <a:bodyPr/>
          <a:lstStyle/>
          <a:p>
            <a:r>
              <a:rPr lang="tr-TR" altLang="tr-TR" b="1"/>
              <a:t>İşletme İç ve Dış Çevresi</a:t>
            </a:r>
          </a:p>
        </p:txBody>
      </p:sp>
      <p:pic>
        <p:nvPicPr>
          <p:cNvPr id="38915" name="Picture 4" descr="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89300" y="1700214"/>
            <a:ext cx="5543550" cy="4941887"/>
          </a:xfrm>
          <a:noFill/>
        </p:spPr>
      </p:pic>
    </p:spTree>
    <p:extLst>
      <p:ext uri="{BB962C8B-B14F-4D97-AF65-F5344CB8AC3E}">
        <p14:creationId xmlns:p14="http://schemas.microsoft.com/office/powerpoint/2010/main" val="2035933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333375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000" b="1" dirty="0"/>
              <a:t>İşletmenin Dış Çevresi  </a:t>
            </a:r>
          </a:p>
        </p:txBody>
      </p:sp>
      <p:sp>
        <p:nvSpPr>
          <p:cNvPr id="4403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İşletmelerin dış çevreleri Ulusal sınırlar dikkate alındığında 2 aşamalı olarak incelenebilir:</a:t>
            </a:r>
          </a:p>
          <a:p>
            <a:pPr lvl="1"/>
            <a:r>
              <a:rPr lang="tr-TR" altLang="tr-TR"/>
              <a:t>İşletmelerin Makro Dış Çevresi ve Dış Çevre Faktörleri,</a:t>
            </a:r>
          </a:p>
          <a:p>
            <a:pPr lvl="1"/>
            <a:r>
              <a:rPr lang="tr-TR" altLang="tr-TR"/>
              <a:t>İşletmelerin Mikro Dış Çevresi ve Dış Çevre Faktörleri.</a:t>
            </a:r>
          </a:p>
        </p:txBody>
      </p:sp>
    </p:spTree>
    <p:extLst>
      <p:ext uri="{BB962C8B-B14F-4D97-AF65-F5344CB8AC3E}">
        <p14:creationId xmlns:p14="http://schemas.microsoft.com/office/powerpoint/2010/main" val="126109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/>
              <a:t>Makro Dış Çevre Faktörleri</a:t>
            </a:r>
            <a:endParaRPr lang="tr-TR" altLang="tr-TR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Demografik Çevre</a:t>
            </a:r>
          </a:p>
          <a:p>
            <a:r>
              <a:rPr lang="tr-TR" altLang="tr-TR" dirty="0"/>
              <a:t>Kültürel ve Sosyal Çevre</a:t>
            </a:r>
          </a:p>
        </p:txBody>
      </p:sp>
    </p:spTree>
    <p:extLst>
      <p:ext uri="{BB962C8B-B14F-4D97-AF65-F5344CB8AC3E}">
        <p14:creationId xmlns:p14="http://schemas.microsoft.com/office/powerpoint/2010/main" val="92292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/>
              <a:t>Makro Dış Çevre Faktörleri</a:t>
            </a:r>
            <a:endParaRPr lang="tr-TR" altLang="tr-TR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Ekonomik Çevre</a:t>
            </a:r>
          </a:p>
          <a:p>
            <a:r>
              <a:rPr lang="tr-TR" altLang="tr-TR" dirty="0"/>
              <a:t>Politik ve Hukuki Çevre</a:t>
            </a:r>
          </a:p>
        </p:txBody>
      </p:sp>
    </p:spTree>
    <p:extLst>
      <p:ext uri="{BB962C8B-B14F-4D97-AF65-F5344CB8AC3E}">
        <p14:creationId xmlns:p14="http://schemas.microsoft.com/office/powerpoint/2010/main" val="342061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/>
              <a:t>Makro Dış Çevre Faktörleri</a:t>
            </a:r>
            <a:endParaRPr lang="tr-TR" altLang="tr-TR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Teknolojik </a:t>
            </a:r>
            <a:r>
              <a:rPr lang="tr-TR" altLang="tr-TR" dirty="0"/>
              <a:t>Çevre</a:t>
            </a:r>
          </a:p>
          <a:p>
            <a:r>
              <a:rPr lang="tr-TR" altLang="tr-TR" dirty="0"/>
              <a:t>Doğal Çevre</a:t>
            </a:r>
          </a:p>
        </p:txBody>
      </p:sp>
    </p:spTree>
    <p:extLst>
      <p:ext uri="{BB962C8B-B14F-4D97-AF65-F5344CB8AC3E}">
        <p14:creationId xmlns:p14="http://schemas.microsoft.com/office/powerpoint/2010/main" val="1082995664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120</Words>
  <Application>Microsoft Office PowerPoint</Application>
  <PresentationFormat>Geniş ekran</PresentationFormat>
  <Paragraphs>25</Paragraphs>
  <Slides>8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5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Garamond</vt:lpstr>
      <vt:lpstr>Geçmişe bakış</vt:lpstr>
      <vt:lpstr>Ofis Teması</vt:lpstr>
      <vt:lpstr>1_Ofis Teması</vt:lpstr>
      <vt:lpstr>2_Ofis Teması</vt:lpstr>
      <vt:lpstr>3_Ofis Teması</vt:lpstr>
      <vt:lpstr>İşletme Yönetimi</vt:lpstr>
      <vt:lpstr>İşletmenin iç ve dış çevresi </vt:lpstr>
      <vt:lpstr>İşletmenin iç ve dış çevresi </vt:lpstr>
      <vt:lpstr>İşletme İç ve Dış Çevresi</vt:lpstr>
      <vt:lpstr>İşletmenin Dış Çevresi  </vt:lpstr>
      <vt:lpstr>Makro Dış Çevre Faktörleri</vt:lpstr>
      <vt:lpstr>Makro Dış Çevre Faktörleri</vt:lpstr>
      <vt:lpstr>Makro Dış Çevre Faktörleri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Yönetimi</dc:title>
  <dc:creator>emir üner</dc:creator>
  <cp:lastModifiedBy>emir</cp:lastModifiedBy>
  <cp:revision>11</cp:revision>
  <dcterms:created xsi:type="dcterms:W3CDTF">2017-10-29T12:36:35Z</dcterms:created>
  <dcterms:modified xsi:type="dcterms:W3CDTF">2018-03-04T12:18:08Z</dcterms:modified>
</cp:coreProperties>
</file>