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7" r:id="rId3"/>
    <p:sldMasterId id="2147483700" r:id="rId4"/>
    <p:sldMasterId id="2147483713" r:id="rId5"/>
  </p:sldMasterIdLst>
  <p:notesMasterIdLst>
    <p:notesMasterId r:id="rId14"/>
  </p:notesMasterIdLst>
  <p:sldIdLst>
    <p:sldId id="257" r:id="rId6"/>
    <p:sldId id="258" r:id="rId7"/>
    <p:sldId id="262" r:id="rId8"/>
    <p:sldId id="259" r:id="rId9"/>
    <p:sldId id="260" r:id="rId10"/>
    <p:sldId id="261" r:id="rId11"/>
    <p:sldId id="263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399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74ABC9-09BF-445F-AC25-BDF555C08632}" type="slidenum">
              <a:rPr lang="tr-TR" altLang="tr-TR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997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450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C4BD50-252A-4B59-8941-0CB142009871}" type="slidenum">
              <a:rPr lang="tr-TR" altLang="tr-TR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5</a:t>
            </a:fld>
            <a:endParaRPr lang="tr-TR" alt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57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E30320-832C-42B5-8C54-5F1AB4ED61A1}" type="slidenum">
              <a:rPr lang="tr-TR" altLang="tr-TR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6</a:t>
            </a:fld>
            <a:endParaRPr lang="tr-TR" alt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739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E30320-832C-42B5-8C54-5F1AB4ED61A1}" type="slidenum">
              <a:rPr lang="tr-TR" altLang="tr-TR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267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491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E30320-832C-42B5-8C54-5F1AB4ED61A1}" type="slidenum">
              <a:rPr lang="tr-TR" altLang="tr-TR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8</a:t>
            </a:fld>
            <a:endParaRPr lang="tr-TR" alt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791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F239D-54A3-49AB-BF10-B4F5A21D79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A51C-4A06-4EE4-99F2-FB13BE91C46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9277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B6F6-EE0D-4471-B036-3F8596E5DD5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4392-7ADF-491A-AB4B-2B0E0CB5F15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54476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DB76-63C9-4B3D-998D-C2CC7BE1211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29FC-3182-481E-8373-5D5F81F013C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70056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3C97-D52D-42C3-94BB-13B1F2D51DD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A742-8E38-4B54-91D2-709134AC3E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17357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6DF7C-CFF0-472F-A977-FAF44012921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67BDF-B469-44D6-B1AD-EC3F38ED8A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22285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55F0-FF8D-4219-A91B-386818321A7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2CAE2-38FD-401B-AEC1-9C82C25B87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0849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3190E-25E2-4065-845F-8430DE07F3D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04A1-5A3A-47AC-95A9-FD5AA6DA24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34180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7385-49CB-496D-982C-9FA5F4E9FE1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51F4-7F9D-48CE-8186-0C18505441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7039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D4C7-FC29-4BB0-9177-4C18A5CCA9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AB4EF-63C5-41BE-8A4A-21E881D27F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38277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4AA0D-9BC9-4AB7-9203-7B70B3214A8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3D10-C14B-4CF6-9867-A8A038ABF4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955314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5469B-CF45-416B-9FC1-4C693892783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C62EF-222D-4A90-9A57-074A676AEC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216678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9968" y="274638"/>
            <a:ext cx="11002433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579967" y="1600201"/>
            <a:ext cx="11032067" cy="4873625"/>
          </a:xfrm>
        </p:spPr>
        <p:txBody>
          <a:bodyPr/>
          <a:lstStyle/>
          <a:p>
            <a:pPr lvl="0"/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17803626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F239D-54A3-49AB-BF10-B4F5A21D79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A51C-4A06-4EE4-99F2-FB13BE91C46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693001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B6F6-EE0D-4471-B036-3F8596E5DD5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4392-7ADF-491A-AB4B-2B0E0CB5F15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27575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DB76-63C9-4B3D-998D-C2CC7BE1211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29FC-3182-481E-8373-5D5F81F013C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298140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3C97-D52D-42C3-94BB-13B1F2D51DD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A742-8E38-4B54-91D2-709134AC3E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6875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6DF7C-CFF0-472F-A977-FAF44012921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67BDF-B469-44D6-B1AD-EC3F38ED8A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159117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55F0-FF8D-4219-A91B-386818321A7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2CAE2-38FD-401B-AEC1-9C82C25B87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24745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3190E-25E2-4065-845F-8430DE07F3D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04A1-5A3A-47AC-95A9-FD5AA6DA24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34395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7385-49CB-496D-982C-9FA5F4E9FE1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51F4-7F9D-48CE-8186-0C18505441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981293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D4C7-FC29-4BB0-9177-4C18A5CCA9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AB4EF-63C5-41BE-8A4A-21E881D27F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879241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4AA0D-9BC9-4AB7-9203-7B70B3214A8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3D10-C14B-4CF6-9867-A8A038ABF4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13075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5469B-CF45-416B-9FC1-4C693892783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C62EF-222D-4A90-9A57-074A676AEC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56394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9968" y="274638"/>
            <a:ext cx="11002433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579967" y="1600201"/>
            <a:ext cx="11032067" cy="4873625"/>
          </a:xfrm>
        </p:spPr>
        <p:txBody>
          <a:bodyPr/>
          <a:lstStyle/>
          <a:p>
            <a:pPr lvl="0"/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1854564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F239D-54A3-49AB-BF10-B4F5A21D79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A51C-4A06-4EE4-99F2-FB13BE91C46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9593252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B6F6-EE0D-4471-B036-3F8596E5DD5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4392-7ADF-491A-AB4B-2B0E0CB5F15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638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DB76-63C9-4B3D-998D-C2CC7BE1211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29FC-3182-481E-8373-5D5F81F013C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434689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3C97-D52D-42C3-94BB-13B1F2D51DD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A742-8E38-4B54-91D2-709134AC3E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02883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6DF7C-CFF0-472F-A977-FAF44012921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67BDF-B469-44D6-B1AD-EC3F38ED8A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142858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55F0-FF8D-4219-A91B-386818321A7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2CAE2-38FD-401B-AEC1-9C82C25B87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478485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3190E-25E2-4065-845F-8430DE07F3D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04A1-5A3A-47AC-95A9-FD5AA6DA24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392540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7385-49CB-496D-982C-9FA5F4E9FE1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51F4-7F9D-48CE-8186-0C18505441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781993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D4C7-FC29-4BB0-9177-4C18A5CCA9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AB4EF-63C5-41BE-8A4A-21E881D27F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39200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4AA0D-9BC9-4AB7-9203-7B70B3214A8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3D10-C14B-4CF6-9867-A8A038ABF4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79547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5469B-CF45-416B-9FC1-4C693892783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C62EF-222D-4A90-9A57-074A676AEC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15232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9968" y="274638"/>
            <a:ext cx="11002433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579967" y="1600201"/>
            <a:ext cx="11032067" cy="4873625"/>
          </a:xfrm>
        </p:spPr>
        <p:txBody>
          <a:bodyPr/>
          <a:lstStyle/>
          <a:p>
            <a:pPr lvl="0"/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346471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F239D-54A3-49AB-BF10-B4F5A21D79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0A51C-4A06-4EE4-99F2-FB13BE91C46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58120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B6F6-EE0D-4471-B036-3F8596E5DD5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4392-7ADF-491A-AB4B-2B0E0CB5F15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217301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9DB76-63C9-4B3D-998D-C2CC7BE12117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229FC-3182-481E-8373-5D5F81F013C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555310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D3C97-D52D-42C3-94BB-13B1F2D51DD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A742-8E38-4B54-91D2-709134AC3EC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894964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6DF7C-CFF0-472F-A977-FAF44012921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67BDF-B469-44D6-B1AD-EC3F38ED8A9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26775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55F0-FF8D-4219-A91B-386818321A7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2CAE2-38FD-401B-AEC1-9C82C25B87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905456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3190E-25E2-4065-845F-8430DE07F3D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04A1-5A3A-47AC-95A9-FD5AA6DA240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309134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7385-49CB-496D-982C-9FA5F4E9FE1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51F4-7F9D-48CE-8186-0C18505441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619656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6D4C7-FC29-4BB0-9177-4C18A5CCA9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AB4EF-63C5-41BE-8A4A-21E881D27F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280101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4AA0D-9BC9-4AB7-9203-7B70B3214A8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3D10-C14B-4CF6-9867-A8A038ABF4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3989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5469B-CF45-416B-9FC1-4C693892783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C62EF-222D-4A90-9A57-074A676AEC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632792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9968" y="274638"/>
            <a:ext cx="11002433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579967" y="1600201"/>
            <a:ext cx="11032067" cy="4873625"/>
          </a:xfrm>
        </p:spPr>
        <p:txBody>
          <a:bodyPr/>
          <a:lstStyle/>
          <a:p>
            <a:pPr lvl="0"/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280878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771746-6EE4-4471-A068-4ED4D4BBEA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D0672-9BB6-4EA6-955D-7CA0637469AA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1604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771746-6EE4-4471-A068-4ED4D4BBEA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D0672-9BB6-4EA6-955D-7CA0637469AA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3291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771746-6EE4-4471-A068-4ED4D4BBEA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D0672-9BB6-4EA6-955D-7CA0637469AA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9479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2051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771746-6EE4-4471-A068-4ED4D4BBEA7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D0672-9BB6-4EA6-955D-7CA0637469AA}" type="slidenum">
              <a:rPr lang="tr-TR" alt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2430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İşletmenin iç ve dış çevresi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1832021"/>
            <a:ext cx="10972800" cy="452596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tr-TR" dirty="0"/>
              <a:t>İşletmeler gerek kurulurken ve gerekse faaliyetlerine devam ederken bir çok işletme içi ve işletme dışı faktörün etkisi altındadırlar.</a:t>
            </a:r>
          </a:p>
        </p:txBody>
      </p:sp>
    </p:spTree>
    <p:extLst>
      <p:ext uri="{BB962C8B-B14F-4D97-AF65-F5344CB8AC3E}">
        <p14:creationId xmlns:p14="http://schemas.microsoft.com/office/powerpoint/2010/main" val="161227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İşletmenin iç ve dış çevresi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1832021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tr-TR" dirty="0"/>
              <a:t>Fırsatlardan yararlanmak, tehditlere karşı ise önceden önlem almak, işletmeyi rakiplerine kıyasla daha başarılı kılar. </a:t>
            </a:r>
          </a:p>
        </p:txBody>
      </p:sp>
    </p:spTree>
    <p:extLst>
      <p:ext uri="{BB962C8B-B14F-4D97-AF65-F5344CB8AC3E}">
        <p14:creationId xmlns:p14="http://schemas.microsoft.com/office/powerpoint/2010/main" val="1424180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143000"/>
          </a:xfrm>
        </p:spPr>
        <p:txBody>
          <a:bodyPr/>
          <a:lstStyle/>
          <a:p>
            <a:r>
              <a:rPr lang="tr-TR" altLang="tr-TR" b="1"/>
              <a:t>İşletme İç ve Dış Çevresi</a:t>
            </a:r>
          </a:p>
        </p:txBody>
      </p:sp>
      <p:pic>
        <p:nvPicPr>
          <p:cNvPr id="38915" name="Picture 4" descr="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89300" y="1700214"/>
            <a:ext cx="5543550" cy="4941887"/>
          </a:xfrm>
          <a:noFill/>
        </p:spPr>
      </p:pic>
    </p:spTree>
    <p:extLst>
      <p:ext uri="{BB962C8B-B14F-4D97-AF65-F5344CB8AC3E}">
        <p14:creationId xmlns:p14="http://schemas.microsoft.com/office/powerpoint/2010/main" val="203593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333375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4000" b="1" dirty="0"/>
              <a:t>İşletmenin Dış Çevresi  </a:t>
            </a:r>
          </a:p>
        </p:txBody>
      </p:sp>
      <p:sp>
        <p:nvSpPr>
          <p:cNvPr id="4403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İşletmelerin dış çevreleri Ulusal sınırlar dikkate alındığında 2 aşamalı olarak incelenebilir:</a:t>
            </a:r>
          </a:p>
          <a:p>
            <a:pPr lvl="1"/>
            <a:r>
              <a:rPr lang="tr-TR" altLang="tr-TR"/>
              <a:t>İşletmelerin Makro Dış Çevresi ve Dış Çevre Faktörleri,</a:t>
            </a:r>
          </a:p>
          <a:p>
            <a:pPr lvl="1"/>
            <a:r>
              <a:rPr lang="tr-TR" altLang="tr-TR"/>
              <a:t>İşletmelerin Mikro Dış Çevresi ve Dış Çevre Faktörleri.</a:t>
            </a:r>
          </a:p>
        </p:txBody>
      </p:sp>
    </p:spTree>
    <p:extLst>
      <p:ext uri="{BB962C8B-B14F-4D97-AF65-F5344CB8AC3E}">
        <p14:creationId xmlns:p14="http://schemas.microsoft.com/office/powerpoint/2010/main" val="1261096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Makro Dış Çevre Faktörleri</a:t>
            </a:r>
            <a:endParaRPr lang="tr-TR" altLang="tr-TR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Demografik Çevre</a:t>
            </a:r>
          </a:p>
          <a:p>
            <a:r>
              <a:rPr lang="tr-TR" altLang="tr-TR" dirty="0"/>
              <a:t>Kültürel ve Sosyal Çevre</a:t>
            </a:r>
          </a:p>
        </p:txBody>
      </p:sp>
    </p:spTree>
    <p:extLst>
      <p:ext uri="{BB962C8B-B14F-4D97-AF65-F5344CB8AC3E}">
        <p14:creationId xmlns:p14="http://schemas.microsoft.com/office/powerpoint/2010/main" val="922929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Makro Dış Çevre Faktörleri</a:t>
            </a:r>
            <a:endParaRPr lang="tr-TR" altLang="tr-TR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Ekonomik Çevre</a:t>
            </a:r>
          </a:p>
          <a:p>
            <a:r>
              <a:rPr lang="tr-TR" altLang="tr-TR" dirty="0"/>
              <a:t>Politik ve Hukuki Çevre</a:t>
            </a:r>
          </a:p>
        </p:txBody>
      </p:sp>
    </p:spTree>
    <p:extLst>
      <p:ext uri="{BB962C8B-B14F-4D97-AF65-F5344CB8AC3E}">
        <p14:creationId xmlns:p14="http://schemas.microsoft.com/office/powerpoint/2010/main" val="342061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Makro Dış Çevre Faktörleri</a:t>
            </a:r>
            <a:endParaRPr lang="tr-TR" altLang="tr-TR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Teknolojik </a:t>
            </a:r>
            <a:r>
              <a:rPr lang="tr-TR" altLang="tr-TR" dirty="0"/>
              <a:t>Çevre</a:t>
            </a:r>
          </a:p>
          <a:p>
            <a:r>
              <a:rPr lang="tr-TR" altLang="tr-TR" dirty="0"/>
              <a:t>Doğal Çevre</a:t>
            </a:r>
          </a:p>
        </p:txBody>
      </p:sp>
    </p:spTree>
    <p:extLst>
      <p:ext uri="{BB962C8B-B14F-4D97-AF65-F5344CB8AC3E}">
        <p14:creationId xmlns:p14="http://schemas.microsoft.com/office/powerpoint/2010/main" val="108299566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120</Words>
  <Application>Microsoft Office PowerPoint</Application>
  <PresentationFormat>Geniş ekran</PresentationFormat>
  <Paragraphs>25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5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Garamond</vt:lpstr>
      <vt:lpstr>Geçmişe bakış</vt:lpstr>
      <vt:lpstr>Ofis Teması</vt:lpstr>
      <vt:lpstr>1_Ofis Teması</vt:lpstr>
      <vt:lpstr>2_Ofis Teması</vt:lpstr>
      <vt:lpstr>3_Ofis Teması</vt:lpstr>
      <vt:lpstr>İşletme Yönetimi</vt:lpstr>
      <vt:lpstr>İşletmenin iç ve dış çevresi </vt:lpstr>
      <vt:lpstr>İşletmenin iç ve dış çevresi </vt:lpstr>
      <vt:lpstr>İşletme İç ve Dış Çevresi</vt:lpstr>
      <vt:lpstr>İşletmenin Dış Çevresi  </vt:lpstr>
      <vt:lpstr>Makro Dış Çevre Faktörleri</vt:lpstr>
      <vt:lpstr>Makro Dış Çevre Faktörleri</vt:lpstr>
      <vt:lpstr>Makro Dış Çevre Faktörleri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11</cp:revision>
  <dcterms:created xsi:type="dcterms:W3CDTF">2017-10-29T12:36:35Z</dcterms:created>
  <dcterms:modified xsi:type="dcterms:W3CDTF">2018-03-04T12:18:08Z</dcterms:modified>
</cp:coreProperties>
</file>