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65" r:id="rId6"/>
    <p:sldId id="273" r:id="rId7"/>
    <p:sldId id="271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FDB71E-EF08-49C9-96EA-0D832F25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BD7EAC-2BDF-4751-BF50-74E42503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D7AD2-0D40-4375-BA6B-16698816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F7C0B-99FA-4001-8B9E-9C7EF6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4D1C1-3552-4850-85E3-9954382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8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1D750B-B9CE-45A4-BCA9-98897DA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4D-375A-4FED-810D-1B436C12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F9704-30BA-484D-980D-61E7CFCE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31BB-4DAC-46FF-8C65-77DE69FC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B4D85F-0657-469E-9B59-48265C13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501B00-8C75-4E1D-B905-D82282F77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7F41D1-ACC0-4A97-BF76-021F195F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ECEE0-F3E0-413C-8EDD-E4B1AEF3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293F1-EF99-43EB-8729-29223D5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786C5-0977-44D1-8435-AF9A7BF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A90ED-9C2E-4AA2-B337-480B38C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87A67A-121A-476B-93C2-99D73A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0AEB9A-18A8-47F7-A1DA-66AF12C1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28BEA-5C8C-4C80-BB3B-CFF16BD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3309EF-B22A-49F5-BAB8-1052729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06F56-B9FC-4A47-BEA8-B5DF462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4AC0DB-2E6E-494D-965A-8E2FFFA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3AD7-A53A-4E57-AEB7-CBBEBD6E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8C549-6A85-4F37-8D56-AAD5030A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FE20-C305-46ED-884B-2FBCE24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2248CE-9D70-4758-8621-D33A79C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15CD5-E892-4F7F-9620-90754FF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090D7-B9A4-4458-9C7C-7C8CD32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80F49-94A3-49B6-8B0F-79EFC121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877FA0-BBA1-4698-92AE-58C096A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077662-071C-46FB-A968-CD0028F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F0455C-13EE-4F5F-9A85-54CC27D0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59AB4-2048-414E-884C-347655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7A39B-4308-433F-AA9E-BF63AA36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A6329C-2A76-4DF4-BC19-AE8B94BB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2AD679-6FFC-4E08-9319-B41EE8D80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CBC88-63DF-483B-91F2-27676AF6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EE84A7-F214-44E5-8793-3B6368C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CF21D8-255D-4279-BC6C-D33DC59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0F412-60C7-4AD4-933D-BBCEBCA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8AEBED-F5B4-425B-8953-13B2E9F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541325-8936-4F94-B4FB-EAB076F1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9438E1-4774-4539-9DB5-74B07D5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FC12C7-06DC-47C1-99E3-DDB172CF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67E04C-1D90-484C-93C5-4F388DF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C9D48-9A84-4EB0-953A-A42A277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EB2759-E656-409D-9DEB-F507C9A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3DC4D-4180-4793-8BF4-48EA1E15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7D4E77-D017-4842-9206-CD3B8139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0A8DCA-2A36-49B9-BB55-30BC7CE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ACC5F-EEBF-42D8-8F0D-548AAD27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546B2A-A222-434A-B730-F2D987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10093-426A-42B9-8759-9B039A7C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CE3330-7C8B-4CFE-81E2-06774519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6DC93-6545-4F77-9B5C-127B5DF2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4D5C00-C808-47D6-8B74-18709D91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16595C-C382-4C39-81DF-F3CAC7B3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AAD47-A047-4F24-AD47-60F3C4F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A6E83-B0AE-40E2-BF9E-C2195A1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65C36A-9053-4CDB-8B51-4A2BF466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3ACF1-7F3B-483D-B011-0F9B6EA81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BB34CD-14DA-4724-9858-0D742ADA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090F-C09C-4BD0-8BA0-A3F25910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447880-9C41-438F-98E1-E272AF3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Sporlarının İçeriklerinin Tanıtılması-6</a:t>
            </a:r>
          </a:p>
        </p:txBody>
      </p:sp>
      <p:sp>
        <p:nvSpPr>
          <p:cNvPr id="2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ankara Ã¼niversitesi ile ilgili gÃ¶rsel sonucu">
            <a:extLst>
              <a:ext uri="{FF2B5EF4-FFF2-40B4-BE49-F238E27FC236}">
                <a16:creationId xmlns:a16="http://schemas.microsoft.com/office/drawing/2014/main" id="{E86C3170-2B6A-450C-B429-2147EDAF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id="{23F6065A-6111-4C2C-BF40-9074C6F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FE2E9E2-98A0-43A1-AAC5-07A7068DD391}"/>
              </a:ext>
            </a:extLst>
          </p:cNvPr>
          <p:cNvSpPr/>
          <p:nvPr/>
        </p:nvSpPr>
        <p:spPr>
          <a:xfrm>
            <a:off x="5763126" y="4427621"/>
            <a:ext cx="5847348" cy="1574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elken sporu ile ilgili gÃ¶rsel sonucu">
            <a:extLst>
              <a:ext uri="{FF2B5EF4-FFF2-40B4-BE49-F238E27FC236}">
                <a16:creationId xmlns:a16="http://schemas.microsoft.com/office/drawing/2014/main" id="{4ACFE3CF-8BE9-4D98-AEE6-74C83194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47A5B5C9-5D6F-434F-B8DD-79CC3D07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Ã¶rf ile ilgili gÃ¶rsel sonucu">
            <a:extLst>
              <a:ext uri="{FF2B5EF4-FFF2-40B4-BE49-F238E27FC236}">
                <a16:creationId xmlns:a16="http://schemas.microsoft.com/office/drawing/2014/main" id="{1CE39646-0268-4B86-9BDF-00D790B10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Ã¼rek sporu ile ilgili gÃ¶rsel sonucu">
            <a:extLst>
              <a:ext uri="{FF2B5EF4-FFF2-40B4-BE49-F238E27FC236}">
                <a16:creationId xmlns:a16="http://schemas.microsoft.com/office/drawing/2014/main" id="{371B3697-CE6D-461D-91D1-C85B4E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A5D7E9A-A7BD-4A60-B5B2-F6717507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20924-248F-420C-8295-2ECF8A8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76" y="1888392"/>
            <a:ext cx="4282740" cy="3001010"/>
          </a:xfrm>
        </p:spPr>
        <p:txBody>
          <a:bodyPr anchor="ctr">
            <a:normAutofit/>
          </a:bodyPr>
          <a:lstStyle/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Tüplü Dalış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Serbest Dalış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</a:p>
        </p:txBody>
      </p:sp>
    </p:spTree>
    <p:extLst>
      <p:ext uri="{BB962C8B-B14F-4D97-AF65-F5344CB8AC3E}">
        <p14:creationId xmlns:p14="http://schemas.microsoft.com/office/powerpoint/2010/main" val="900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Tüplü dalış</a:t>
            </a: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Tüplü Dalış Güvenlik Kuralları - Advenport">
            <a:extLst>
              <a:ext uri="{FF2B5EF4-FFF2-40B4-BE49-F238E27FC236}">
                <a16:creationId xmlns:a16="http://schemas.microsoft.com/office/drawing/2014/main" id="{9711B260-FABB-41F1-BD86-973A5FA3A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r="14209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Yüzeyden bağımsız aletli dalış olarak bilinen bir spor türü olan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scuba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yani tüplü dalış “Self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Underwater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Breathing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ifadesinin baş harflerinden oluşan bir kısaltma. </a:t>
            </a:r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Tabir “Sualtında kendi kendine yeterli soluma aparatları” anlamına geliyor. Bir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scuba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dalışının gerçekleşmesi için gerekli ekipmanın kullanılması ve ciddi bir eğitim alınması gerekiyor.</a:t>
            </a:r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947926" y="922973"/>
            <a:ext cx="2955511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07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Tüplü dalış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A0E925-868E-4B9D-BC52-771AFAA9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3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 sayıda yeni insan </a:t>
            </a:r>
            <a:r>
              <a:rPr lang="tr-T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rekreasyonel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tüplü dalışı deneyimlemeye başladı. Dalış, 8 yaşından (SSI </a:t>
            </a:r>
            <a:r>
              <a:rPr lang="tr-T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Scuba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Rangers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programı) 80 yaşına kadar, katılmaya istekli ve sağlık yönünden sıkıntılı bir durumu olmayan herkes için yapılabilir bir etkinlik haline geldi.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947926" y="922973"/>
            <a:ext cx="2955511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68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932104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Serbest Dalış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İnsanın inanılması güç derinliklere nefesini tutarak daldığı serbest dalış sporunun tarihi çok eskilere dayanır.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Sualtı avcılığı ile insanların geçimini sürdürmeleri amacıyla başlayan bu spor sualtı avcılığının çok ötesine geçip günümüzde limitlerini keşfetmek isteyen bir grup serbest dalıcı tarafından ayrı bir boyut kazanmıştır.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rbest-dalis-02">
            <a:extLst>
              <a:ext uri="{FF2B5EF4-FFF2-40B4-BE49-F238E27FC236}">
                <a16:creationId xmlns:a16="http://schemas.microsoft.com/office/drawing/2014/main" id="{62816653-25A0-471E-8549-EF4BA0DB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-2" b="2348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89547" y="998621"/>
            <a:ext cx="3869911" cy="1273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28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932104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Serbest Dalış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.Bu sporun ilginç doğası adrenalin peşinde maceracı gençlerle, bilim adamlarını aynı anda dehşete düşürmek gibi diğer sporların sahip olmadığı bir ayrıcalığa sahiptir.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Sualtında sınırlarını zorlayan ve bu olağanüstü derinliklere inmeyi başaran dalgıçlar, aynı balina ve yunuslarda gerçekleşen, basınç altında vücudun çökmesini engelleyen eşsiz bazı adaptasyonları yaşıyorlar.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rbest-dalis-02">
            <a:extLst>
              <a:ext uri="{FF2B5EF4-FFF2-40B4-BE49-F238E27FC236}">
                <a16:creationId xmlns:a16="http://schemas.microsoft.com/office/drawing/2014/main" id="{62816653-25A0-471E-8549-EF4BA0DB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-2" b="2348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89547" y="998621"/>
            <a:ext cx="3869911" cy="1273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2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altı dünyasına hoş geldiniz!">
            <a:extLst>
              <a:ext uri="{FF2B5EF4-FFF2-40B4-BE49-F238E27FC236}">
                <a16:creationId xmlns:a16="http://schemas.microsoft.com/office/drawing/2014/main" id="{E2B6226E-690B-46A4-86AB-C10699C26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r="29212" b="1"/>
          <a:stretch/>
        </p:blipFill>
        <p:spPr bwMode="auto">
          <a:xfrm>
            <a:off x="-1" y="3725"/>
            <a:ext cx="5504917" cy="68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3ED8DFE7-C8EF-4544-B92B-7F1F75288674}"/>
              </a:ext>
            </a:extLst>
          </p:cNvPr>
          <p:cNvSpPr txBox="1">
            <a:spLocks/>
          </p:cNvSpPr>
          <p:nvPr/>
        </p:nvSpPr>
        <p:spPr>
          <a:xfrm>
            <a:off x="6094105" y="179840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</a:rPr>
              <a:t>Kullanılan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Malzemeler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A3B85223-B82A-40B9-BAA4-8ABEAD484624}"/>
              </a:ext>
            </a:extLst>
          </p:cNvPr>
          <p:cNvSpPr txBox="1">
            <a:spLocks/>
          </p:cNvSpPr>
          <p:nvPr/>
        </p:nvSpPr>
        <p:spPr>
          <a:xfrm>
            <a:off x="5696926" y="2386869"/>
            <a:ext cx="6303063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0000"/>
                </a:solidFill>
              </a:rPr>
              <a:t>İçine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yüksek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basınçlı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hava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doldurulan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çelik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ya</a:t>
            </a:r>
            <a:r>
              <a:rPr lang="en-US" sz="2000" b="1" dirty="0">
                <a:solidFill>
                  <a:srgbClr val="000000"/>
                </a:solidFill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</a:rPr>
              <a:t>alüminyumdan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üretilen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tüplerdir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Tüpteki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havayı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sualtında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değişen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basınca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göre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rahat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soluyabilecek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seviyeye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ayarlayan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regülatör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Dalgıcın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İçindeki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Yüzerliğini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Ayarlayan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Denge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Yeleği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Bc</a:t>
            </a:r>
            <a:r>
              <a:rPr lang="en-US" sz="2000" b="1" dirty="0">
                <a:solidFill>
                  <a:srgbClr val="000000"/>
                </a:solidFill>
              </a:rPr>
              <a:t>),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Maske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Palet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Dalış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Bilgisayarı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Dalış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Elbisesi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Şnorkel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Derinlik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ve</a:t>
            </a:r>
            <a:r>
              <a:rPr lang="en-US" sz="2000" b="1" dirty="0">
                <a:solidFill>
                  <a:srgbClr val="000000"/>
                </a:solidFill>
              </a:rPr>
              <a:t> zaman </a:t>
            </a:r>
            <a:r>
              <a:rPr lang="en-US" sz="2000" b="1" dirty="0" err="1">
                <a:solidFill>
                  <a:srgbClr val="000000"/>
                </a:solidFill>
              </a:rPr>
              <a:t>saati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donanımın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diğer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malzemeleridir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005B5D-69C5-4272-91B2-B297189339C5}"/>
              </a:ext>
            </a:extLst>
          </p:cNvPr>
          <p:cNvSpPr/>
          <p:nvPr/>
        </p:nvSpPr>
        <p:spPr>
          <a:xfrm>
            <a:off x="5504916" y="254975"/>
            <a:ext cx="4977578" cy="1303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8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1C8AC5D0-5A18-47B9-8BCB-C9F1475D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D6FD71F4-AFCF-485C-8A22-AA9D641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CBC73-0212-4F2B-85CC-89AB6A57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8000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273</Words>
  <Application>Microsoft Office PowerPoint</Application>
  <PresentationFormat>Geniş ekran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Denizde Yapılan Su Sporlarının İçeriklerinin Tanıtılması-6</vt:lpstr>
      <vt:lpstr>Ders İçeriği</vt:lpstr>
      <vt:lpstr>Tüplü dalış</vt:lpstr>
      <vt:lpstr>Tüplü dalış</vt:lpstr>
      <vt:lpstr>Serbest Dalış</vt:lpstr>
      <vt:lpstr>Serbest Dalış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Denizde Yapılan Su Sporlarının İçeriklerinin Tanıtılması-1</dc:title>
  <dc:creator>Nurettin Göksu Çini-Akademik</dc:creator>
  <cp:lastModifiedBy>Nurettin Göksu Çini-Akademik</cp:lastModifiedBy>
  <cp:revision>4</cp:revision>
  <dcterms:created xsi:type="dcterms:W3CDTF">2020-05-03T14:45:58Z</dcterms:created>
  <dcterms:modified xsi:type="dcterms:W3CDTF">2020-05-03T18:55:27Z</dcterms:modified>
</cp:coreProperties>
</file>