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76" autoAdjust="0"/>
    <p:restoredTop sz="94660"/>
  </p:normalViewPr>
  <p:slideViewPr>
    <p:cSldViewPr>
      <p:cViewPr varScale="1">
        <p:scale>
          <a:sx n="108" d="100"/>
          <a:sy n="108" d="100"/>
        </p:scale>
        <p:origin x="1386" y="12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28794" y="0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HİN 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422 MODERN HİNT EDEBİYATI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11. HAFTA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tr-TR" sz="27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Premçand’dan</a:t>
            </a:r>
            <a:r>
              <a:rPr lang="tr-TR" sz="270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Örnekler I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Gece-gündüz demeden çalışanlarla bunlar gibi tembellerin aynı durumda olduğu; hatta çiftçilere oranla, onların zayıf anlarından yararlanmayı bilenlerin daha iyi halli oldukları bir toplumda bu tür bir zihniyetin doğması yadsınacak bir şey değildi. Bana kalırsa </a:t>
            </a:r>
            <a:r>
              <a:rPr lang="tr-TR" dirty="0" err="1"/>
              <a:t>Gheysu</a:t>
            </a:r>
            <a:r>
              <a:rPr lang="tr-TR" dirty="0"/>
              <a:t>, çiftçilere göre daha ince görüşlüydü. Cahil çiftçi sınıfına katılmaktansa aymazlar grubuna dahil olmuştu.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Elbette aymazlara has adetlere uyacak kabiliyet yoktu onda. Katıldığı sınıfın diğer üyeleri, köyün </a:t>
            </a:r>
            <a:r>
              <a:rPr lang="tr-TR" dirty="0" err="1"/>
              <a:t>elebaşıları</a:t>
            </a:r>
            <a:r>
              <a:rPr lang="tr-TR" dirty="0"/>
              <a:t> olup çıktıkları için bütün köy onu ayıplardı. Buna rağmen o, hiç olmazsa çiftçiler gibi canını dişine takarak çalışmak zorunda kalmadığı; onun saflığı ve mecburiyetinden başkalarının haksız yarar sağlamadığı düşüncesiyle pek rahattı.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1784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«Kefen»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Baba-oğul, kulübenin kapısında sönmüş ateşin başında sessiz sedasız oturuyorlardı. Oğlun genç karısı </a:t>
            </a:r>
            <a:r>
              <a:rPr lang="tr-TR" dirty="0" err="1"/>
              <a:t>Bedhya</a:t>
            </a:r>
            <a:r>
              <a:rPr lang="tr-TR" dirty="0"/>
              <a:t> ise içeride doğum sancılarıyla kıvranıyordu. Durup </a:t>
            </a:r>
            <a:r>
              <a:rPr lang="tr-TR" dirty="0" err="1"/>
              <a:t>durup</a:t>
            </a:r>
            <a:r>
              <a:rPr lang="tr-TR" dirty="0"/>
              <a:t> öyle canhıraş sesler çıkarıyordu ki, baba ile oğulun yürekleri ağızlarına geliyordu.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/>
              <a:t>Gheysu</a:t>
            </a:r>
            <a:r>
              <a:rPr lang="tr-TR" dirty="0"/>
              <a:t>: "Anlaşıldı, artık kurtulamaz. Bütün gün çırpındı durdu zavallı. Gidip bir bakıver şuna" dedi.  </a:t>
            </a:r>
          </a:p>
          <a:p>
            <a:r>
              <a:rPr lang="tr-TR" dirty="0" err="1"/>
              <a:t>Madhu</a:t>
            </a:r>
            <a:r>
              <a:rPr lang="tr-TR" dirty="0"/>
              <a:t> üzgün bir sesle "Ölecekse niye çabucak ölmüyor ki? Neyine bakıp geleyim."</a:t>
            </a:r>
          </a:p>
          <a:p>
            <a:r>
              <a:rPr lang="tr-TR" dirty="0"/>
              <a:t>"Sen var ya, çok acımasızsın! Bir yıl boyunca seni mutlu eden kişiye bu acımasızlık?"</a:t>
            </a:r>
          </a:p>
          <a:p>
            <a:r>
              <a:rPr lang="tr-TR" dirty="0"/>
              <a:t>"Ama onun çırpınışlarını, elinin ayağının kırılıp dökülmesini görmeye dayanamıyorum."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/>
              <a:t>Çamar</a:t>
            </a:r>
            <a:r>
              <a:rPr lang="tr-TR" dirty="0"/>
              <a:t> kabilesindendiler; bütün köyde adları çıkmıştı. </a:t>
            </a:r>
            <a:r>
              <a:rPr lang="tr-TR" dirty="0" err="1"/>
              <a:t>Gheysu</a:t>
            </a:r>
            <a:r>
              <a:rPr lang="tr-TR" dirty="0"/>
              <a:t>, bir gün çalışsa, üç gün yatardı. </a:t>
            </a:r>
            <a:r>
              <a:rPr lang="tr-TR" dirty="0" err="1"/>
              <a:t>Madhu</a:t>
            </a:r>
            <a:r>
              <a:rPr lang="tr-TR" dirty="0"/>
              <a:t> da öyle iş kaçkınıydı ki, bir saat çalışsa, bir saat de nargile fokurdatırdı. Bu yüzden onlara kimse iş vermezdi. Evde bir avuç tahıl varsa, çalışmamaya yeminliydiler sanki. Açlık krizleri gelip dayandığında, </a:t>
            </a:r>
            <a:r>
              <a:rPr lang="tr-TR" dirty="0" err="1"/>
              <a:t>Gheysu</a:t>
            </a:r>
            <a:r>
              <a:rPr lang="tr-TR" dirty="0"/>
              <a:t> ağaçlara çıkıp odun keser, </a:t>
            </a:r>
            <a:r>
              <a:rPr lang="tr-TR" dirty="0" err="1"/>
              <a:t>Madhu</a:t>
            </a:r>
            <a:r>
              <a:rPr lang="tr-TR" dirty="0"/>
              <a:t> da onları pazarda satardı. O para bitene kadar ikisi de, orada burada avarelikle zaman geçirirlerdi. Açlık krizleri tekrar başlayınca gene odun toplarlar veya bir amelelik ararlardı.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Köyde iş yok değildi. Çiftçi köyüydü. Çalışana yüzlerce iş vardı. Ama bu iki tembel, iki kişiden tek kişinin yapabileceği işle yetinmekten başka çare kalmadığında işe çağırılırdı. Keşke Sadhu7 olsaydılar; kanaat ve tevekkül için nefislerini terbiye etmeye kesinlikle ihtiyaçları olmazdı. Bu, onların yaradılışında olan, onlara has bir özellikti. Garip bir yaşamları vardı; evde birkaç çömlek kaptan başka bir şeyleri olmazdı. Yırtık bez parçalarıyla üryanlık belasını savuştururlardı. Dünyada dönen düzenbazlıktan uzaktılar, ama borç-harç o düzenin içindeydiler.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Küfür de yeseler tasa etmezlerdi. Yoksullukları had safhadaydı, öyle ki, geri alma ümidi olmamasına rağmen halk onlara iyi kötü gene de borç verirdi. Tarlalardan bezelye yolar, patates çıkarır, haşlayıp </a:t>
            </a:r>
            <a:r>
              <a:rPr lang="tr-TR" dirty="0" err="1"/>
              <a:t>haşlayıp</a:t>
            </a:r>
            <a:r>
              <a:rPr lang="tr-TR" dirty="0"/>
              <a:t> yerlerdi. Ya da beş-on kamış kırıp getirir, gece boyu kemirip suyunu emerlerdi. </a:t>
            </a:r>
            <a:r>
              <a:rPr lang="tr-TR" dirty="0" err="1"/>
              <a:t>Gheysu</a:t>
            </a:r>
            <a:r>
              <a:rPr lang="tr-TR" dirty="0"/>
              <a:t>, hayatının altmış yılını böylesi bir boş vermişlikle geçirmişti. </a:t>
            </a:r>
            <a:r>
              <a:rPr lang="tr-TR" dirty="0" err="1"/>
              <a:t>Madhu</a:t>
            </a:r>
            <a:r>
              <a:rPr lang="tr-TR" dirty="0"/>
              <a:t> da vefalı bir evlat olarak babasının izindeydi. Hatta onun adını daha da yüceltiyordu. Gene ateşin başına oturmuşlar, birinin tarlasından eşeleyip getirdikleri patatesleri külde pişiriyorlardı.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Gheysu'nun</a:t>
            </a:r>
            <a:r>
              <a:rPr lang="tr-TR" dirty="0"/>
              <a:t> karısı yıllar önce ölmüştü. </a:t>
            </a:r>
            <a:r>
              <a:rPr lang="tr-TR" dirty="0" err="1"/>
              <a:t>Madhu</a:t>
            </a:r>
            <a:r>
              <a:rPr lang="tr-TR" dirty="0"/>
              <a:t> ise geçen yıl evlenmişti. O kadın aileye geldiğinden beri biraz gün görmüşlerdi. Değirmende çalışır, ot biçer, sağladığı bir miktar unla bu iki utanmazın boğazlarını beslerdi. Kadının gelişiyle baba-oğul rahatlarına daha da düşkün olmuşlar; iyice tembelleşmişlerdi. Hatta biraz da kasılmaya başlamışlardı. Biri işe çağırdığında ilgilenmez bir edayla iki kat yevmiye ister hale gelmişlerdi. İşte o kadın sabahtan beri doğum sancısıyla kıvranıyordu. Bu tembeller ise rahatça uyuyabilmek için, muhtemelen kadının bir an önce ölmesini bekliyorlardı.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/>
              <a:t>Gheysu</a:t>
            </a:r>
            <a:r>
              <a:rPr lang="tr-TR" dirty="0"/>
              <a:t>, bir patates çıkartıp soyarken, "Git bir bak, durumu nasıl? Mundar gidecek, başka ne! Hoca bile bir rupi ister, nereden gelir bu para?" dedi.</a:t>
            </a:r>
          </a:p>
          <a:p>
            <a:r>
              <a:rPr lang="tr-TR" dirty="0" err="1"/>
              <a:t>Madhu</a:t>
            </a:r>
            <a:r>
              <a:rPr lang="tr-TR" dirty="0"/>
              <a:t> "Ben orada korkarım" dedi. Aslında odaya gittiğinde, </a:t>
            </a:r>
            <a:r>
              <a:rPr lang="tr-TR" dirty="0" err="1"/>
              <a:t>Gheysu'nun</a:t>
            </a:r>
            <a:r>
              <a:rPr lang="tr-TR" dirty="0"/>
              <a:t> patateslerin büyük bir bölümünü tıkınacağından endişeleniyordu.</a:t>
            </a:r>
          </a:p>
          <a:p>
            <a:r>
              <a:rPr lang="tr-TR" dirty="0"/>
              <a:t>"Neden korkuyorsun ! Ben buradayım ya."</a:t>
            </a:r>
          </a:p>
          <a:p>
            <a:r>
              <a:rPr lang="tr-TR" dirty="0"/>
              <a:t>"Öyleyse sen gidip baksana!"</a:t>
            </a:r>
          </a:p>
          <a:p>
            <a:pPr marL="0" indent="0"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"Benim karım öldüğünde üç gün onun yanından kımıldamadım. Sonra benden çekinmez mi zavallı? Onun yüzünü bile görmedim, üryan bedenini mi göreyim? Kendinden habersizdir şimdi; beni görünce elini ayağını bile rahatça çırpmaz."</a:t>
            </a:r>
          </a:p>
          <a:p>
            <a:r>
              <a:rPr lang="tr-TR" dirty="0"/>
              <a:t>"Düşünüyorum da, bebek doğarsa ne olacak? Ne kadına verecek yiyecek, ne çocuğun ağzına şeker ne de yağ var evde."</a:t>
            </a:r>
          </a:p>
          <a:p>
            <a:r>
              <a:rPr lang="tr-TR" dirty="0"/>
              <a:t>"Her şey olacak. çocuk versin yeter. Şimdi para vermeyenler o zaman kendileri çağırıp verirler. Dokuz oğlum oldu. Ev şimdiki gibi gene tamtakırdı; hiçbir şeyim yoktu. Gene de her defasında işler yolunda gitti."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1363</TotalTime>
  <Words>884</Words>
  <Application>Microsoft Office PowerPoint</Application>
  <PresentationFormat>Ekran Gösterisi (4:3)</PresentationFormat>
  <Paragraphs>38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HİN 422 MODERN HİNT EDEBİYATI  11. HAFTA  Premçand’dan Örnekler I      </vt:lpstr>
      <vt:lpstr>   HİN 422 MODERN HİNT EDEBİYATI</vt:lpstr>
      <vt:lpstr>   HİN 422 MODERN HİNT EDEBİYATI</vt:lpstr>
      <vt:lpstr>  HİN 422 MODERN HİNT EDEBİYATI</vt:lpstr>
      <vt:lpstr>   HİN 422 MODERN HİNT EDEBİYATI</vt:lpstr>
      <vt:lpstr>  HİN 422 MODERN HİNT EDEBİYATI</vt:lpstr>
      <vt:lpstr>   HİN 422 MODERN HİNT EDEBİYATI</vt:lpstr>
      <vt:lpstr>   HİN 422 MODERN HİNT EDEBİYATI</vt:lpstr>
      <vt:lpstr>   HİN 422 MODERN HİNT EDEBİYATI</vt:lpstr>
      <vt:lpstr>   HİN 422 MODERN HİNT EDEBİYATI</vt:lpstr>
      <vt:lpstr>   HİN 422 MODERN HİNT EDEBİYATI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145</cp:revision>
  <dcterms:created xsi:type="dcterms:W3CDTF">2014-11-21T09:52:05Z</dcterms:created>
  <dcterms:modified xsi:type="dcterms:W3CDTF">2020-02-25T19:59:43Z</dcterms:modified>
</cp:coreProperties>
</file>