
<file path=[Content_Types].xml><?xml version="1.0" encoding="utf-8"?>
<Types xmlns="http://schemas.openxmlformats.org/package/2006/content-types">
  <Default Extension="jpeg" ContentType="image/jpeg"/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notesMasters/notesMaster1.xml" ContentType="application/vnd.openxmlformats-officedocument.presentationml.notesMaster+xml"/>
  <Override PartName="/ppt/handoutMasters/handoutMaster1.xml" ContentType="application/vnd.openxmlformats-officedocument.presentationml.handoutMaster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slideLayouts/slideLayout11.xml" ContentType="application/vnd.openxmlformats-officedocument.presentationml.slideLayout+xml"/>
  <Override PartName="/ppt/theme/theme2.xml" ContentType="application/vnd.openxmlformats-officedocument.theme+xml"/>
  <Override PartName="/ppt/theme/theme3.xml" ContentType="application/vnd.openxmlformats-officedocument.theme+xml"/>
  <Override PartName="/ppt/notesSlides/notesSlide1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<Relationship Id="rId3" Type="http://schemas.openxmlformats.org/package/2006/relationships/metadata/core-properties" Target="docProps/core.xml"/><Relationship Id="rId2" Type="http://schemas.openxmlformats.org/package/2006/relationships/metadata/thumbnail" Target="docProps/thumbnail.jpeg"/><Relationship Id="rId1" Type="http://schemas.openxmlformats.org/officeDocument/2006/relationships/officeDocument" Target="ppt/presentation.xml"/><Relationship Id="rId4" Type="http://schemas.openxmlformats.org/officeDocument/2006/relationships/extended-properties" Target="docProps/app.xml"/>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>
  <p:sldMasterIdLst>
    <p:sldMasterId id="2147483684" r:id="rId1"/>
  </p:sldMasterIdLst>
  <p:notesMasterIdLst>
    <p:notesMasterId r:id="rId13"/>
  </p:notesMasterIdLst>
  <p:handoutMasterIdLst>
    <p:handoutMasterId r:id="rId14"/>
  </p:handout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  <p:sldId id="267" r:id="rId12"/>
  </p:sldIdLst>
  <p:sldSz cx="9144000" cy="6858000" type="screen4x3"/>
  <p:notesSz cx="6858000" cy="9144000"/>
  <p:defaultTextStyle>
    <a:defPPr>
      <a:defRPr lang="tr-TR"/>
    </a:defPPr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  <p:extLst>
    <p:ext uri="{EFAFB233-063F-42B5-8137-9DF3F51BA10A}">
      <p15:sldGuideLst xmlns:p15="http://schemas.microsoft.com/office/powerpoint/2012/main">
        <p15:guide id="1" orient="horz" pos="2160">
          <p15:clr>
            <a:srgbClr val="A4A3A4"/>
          </p15:clr>
        </p15:guide>
        <p15:guide id="2" pos="2880">
          <p15:clr>
            <a:srgbClr val="A4A3A4"/>
          </p15:clr>
        </p15:guide>
      </p15:sldGuideLst>
    </p:ext>
  </p:extLst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  <p:ext uri="{FD5EFAAD-0ECE-453E-9831-46B23BE46B34}">
      <p15:chartTrackingRefBased xmlns:p15="http://schemas.microsoft.com/office/powerpoint/2012/main" val="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>
    <p:restoredLeft sz="21176" autoAdjust="0"/>
    <p:restoredTop sz="94660"/>
  </p:normalViewPr>
  <p:slideViewPr>
    <p:cSldViewPr>
      <p:cViewPr varScale="1">
        <p:scale>
          <a:sx n="108" d="100"/>
          <a:sy n="108" d="100"/>
        </p:scale>
        <p:origin x="1386" y="120"/>
      </p:cViewPr>
      <p:guideLst>
        <p:guide orient="horz" pos="2160"/>
        <p:guide pos="2880"/>
      </p:guideLst>
    </p:cSldViewPr>
  </p:slideViewPr>
  <p:notesTextViewPr>
    <p:cViewPr>
      <p:scale>
        <a:sx n="3" d="2"/>
        <a:sy n="3" d="2"/>
      </p:scale>
      <p:origin x="0" y="0"/>
    </p:cViewPr>
  </p:notesTextViewPr>
  <p:gridSpacing cx="72008" cy="72008"/>
</p:viewPr>
</file>

<file path=ppt/_rels/presentation.xml.rels><?xml version="1.0" encoding="UTF-8" standalone="yes"?>
<Relationships xmlns="http://schemas.openxmlformats.org/package/2006/relationships"><Relationship Id="rId8" Type="http://schemas.openxmlformats.org/officeDocument/2006/relationships/slide" Target="slides/slide7.xml"/><Relationship Id="rId13" Type="http://schemas.openxmlformats.org/officeDocument/2006/relationships/notesMaster" Target="notesMasters/notesMaster1.xml"/><Relationship Id="rId18" Type="http://schemas.openxmlformats.org/officeDocument/2006/relationships/tableStyles" Target="tableStyles.xml"/><Relationship Id="rId3" Type="http://schemas.openxmlformats.org/officeDocument/2006/relationships/slide" Target="slides/slide2.xml"/><Relationship Id="rId7" Type="http://schemas.openxmlformats.org/officeDocument/2006/relationships/slide" Target="slides/slide6.xml"/><Relationship Id="rId12" Type="http://schemas.openxmlformats.org/officeDocument/2006/relationships/slide" Target="slides/slide11.xml"/><Relationship Id="rId17" Type="http://schemas.openxmlformats.org/officeDocument/2006/relationships/theme" Target="theme/theme1.xml"/><Relationship Id="rId2" Type="http://schemas.openxmlformats.org/officeDocument/2006/relationships/slide" Target="slides/slide1.xml"/><Relationship Id="rId16" Type="http://schemas.openxmlformats.org/officeDocument/2006/relationships/viewProps" Target="viewProps.xml"/><Relationship Id="rId1" Type="http://schemas.openxmlformats.org/officeDocument/2006/relationships/slideMaster" Target="slideMasters/slideMaster1.xml"/><Relationship Id="rId6" Type="http://schemas.openxmlformats.org/officeDocument/2006/relationships/slide" Target="slides/slide5.xml"/><Relationship Id="rId11" Type="http://schemas.openxmlformats.org/officeDocument/2006/relationships/slide" Target="slides/slide10.xml"/><Relationship Id="rId5" Type="http://schemas.openxmlformats.org/officeDocument/2006/relationships/slide" Target="slides/slide4.xml"/><Relationship Id="rId15" Type="http://schemas.openxmlformats.org/officeDocument/2006/relationships/presProps" Target="presProps.xml"/><Relationship Id="rId10" Type="http://schemas.openxmlformats.org/officeDocument/2006/relationships/slide" Target="slides/slide9.xml"/><Relationship Id="rId4" Type="http://schemas.openxmlformats.org/officeDocument/2006/relationships/slide" Target="slides/slide3.xml"/><Relationship Id="rId9" Type="http://schemas.openxmlformats.org/officeDocument/2006/relationships/slide" Target="slides/slide8.xml"/><Relationship Id="rId14" Type="http://schemas.openxmlformats.org/officeDocument/2006/relationships/handoutMaster" Target="handoutMasters/handoutMaster1.xml"/></Relationships>
</file>

<file path=ppt/handoutMasters/_rels/handout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3.xml"/></Relationships>
</file>

<file path=ppt/handoutMasters/handoutMaster1.xml><?xml version="1.0" encoding="utf-8"?>
<p:handout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Üstbilgi Yer Tutucusu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3" name="2 Veri Yer Tutucusu"/>
          <p:cNvSpPr>
            <a:spLocks noGrp="1"/>
          </p:cNvSpPr>
          <p:nvPr>
            <p:ph type="dt" sz="quarter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44212C95-84E5-479B-996E-A11D5EC8C7B9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4" name="3 Altbilgi Yer Tutucusu"/>
          <p:cNvSpPr>
            <a:spLocks noGrp="1"/>
          </p:cNvSpPr>
          <p:nvPr>
            <p:ph type="ftr" sz="quarter" idx="2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tr-TR"/>
          </a:p>
        </p:txBody>
      </p:sp>
      <p:sp>
        <p:nvSpPr>
          <p:cNvPr id="5" name="4 Slayt Numarası Yer Tutucusu"/>
          <p:cNvSpPr>
            <a:spLocks noGrp="1"/>
          </p:cNvSpPr>
          <p:nvPr>
            <p:ph type="sldNum" sz="quarter" idx="3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E1A780D4-8079-4B27-A676-FF9BF299137B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</p:handoutMaster>
</file>

<file path=ppt/notesMasters/_rels/notesMaster1.xml.rels><?xml version="1.0" encoding="UTF-8" standalone="yes"?>
<Relationships xmlns="http://schemas.openxmlformats.org/package/2006/relationships"><Relationship Id="rId1" Type="http://schemas.openxmlformats.org/officeDocument/2006/relationships/theme" Target="../theme/theme2.xml"/>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8A43FE18-38E3-4915-9A24-FD7BE7F9AF8E}" type="datetimeFigureOut">
              <a:rPr lang="en-US" smtClean="0"/>
              <a:pPr/>
              <a:t>2/25/2020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1143000" y="685800"/>
            <a:ext cx="4572000" cy="34290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343400"/>
            <a:ext cx="5486400" cy="4114800"/>
          </a:xfrm>
          <a:prstGeom prst="rect">
            <a:avLst/>
          </a:prstGeom>
        </p:spPr>
        <p:txBody>
          <a:bodyPr vert="horz" lIns="91440" tIns="45720" rIns="91440" bIns="45720" rtlCol="0">
            <a:normAutofit/>
          </a:bodyPr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7200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B158E01A-7A81-4A50-BADA-B3DF7F87F41F}" type="slidenum">
              <a:rPr lang="en-US" smtClean="0"/>
              <a:pPr/>
              <a:t>‹#›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
<Relationships xmlns="http://schemas.openxmlformats.org/package/2006/relationships"><Relationship Id="rId2" Type="http://schemas.openxmlformats.org/officeDocument/2006/relationships/slide" Target="../slides/slide1.xml"/><Relationship Id="rId1" Type="http://schemas.openxmlformats.org/officeDocument/2006/relationships/notesMaster" Target="../notesMasters/notesMaster1.xml"/>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Slayt Görüntüsü Yer Tutucusu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2 Not Yer Tutucusu"/>
          <p:cNvSpPr>
            <a:spLocks noGrp="1"/>
          </p:cNvSpPr>
          <p:nvPr>
            <p:ph type="body" idx="1"/>
          </p:nvPr>
        </p:nvSpPr>
        <p:spPr/>
        <p:txBody>
          <a:bodyPr>
            <a:normAutofit/>
          </a:bodyPr>
          <a:lstStyle/>
          <a:p>
            <a:endParaRPr lang="tr-TR"/>
          </a:p>
        </p:txBody>
      </p:sp>
      <p:sp>
        <p:nvSpPr>
          <p:cNvPr id="4" name="3 Slayt Numarası Yer Tutucusu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B158E01A-7A81-4A50-BADA-B3DF7F87F41F}" type="slidenum">
              <a:rPr lang="en-US" smtClean="0"/>
              <a:pPr/>
              <a:t>1</a:t>
            </a:fld>
            <a:endParaRPr lang="en-US"/>
          </a:p>
        </p:txBody>
      </p:sp>
    </p:spTree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type="title" preserve="1">
  <p:cSld name="Title Slide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8" name="Title 7"/>
          <p:cNvSpPr>
            <a:spLocks noGrp="1"/>
          </p:cNvSpPr>
          <p:nvPr>
            <p:ph type="ctrTitle"/>
          </p:nvPr>
        </p:nvSpPr>
        <p:spPr>
          <a:xfrm>
            <a:off x="2286000" y="3124200"/>
            <a:ext cx="6172200" cy="1894362"/>
          </a:xfrm>
        </p:spPr>
        <p:txBody>
          <a:bodyPr/>
          <a:lstStyle>
            <a:lvl1pPr>
              <a:defRPr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9" name="Subtitle 8"/>
          <p:cNvSpPr>
            <a:spLocks noGrp="1"/>
          </p:cNvSpPr>
          <p:nvPr>
            <p:ph type="subTitle" idx="1"/>
          </p:nvPr>
        </p:nvSpPr>
        <p:spPr>
          <a:xfrm>
            <a:off x="2286000" y="5003322"/>
            <a:ext cx="6172200" cy="1371600"/>
          </a:xfrm>
        </p:spPr>
        <p:txBody>
          <a:bodyPr/>
          <a:lstStyle>
            <a:lvl1pPr marL="0" indent="0" algn="l">
              <a:buNone/>
              <a:defRPr sz="1800" b="1">
                <a:solidFill>
                  <a:schemeClr val="tx2"/>
                </a:solidFill>
              </a:defRPr>
            </a:lvl1pPr>
            <a:lvl2pPr marL="457200" indent="0" algn="ctr">
              <a:buNone/>
            </a:lvl2pPr>
            <a:lvl3pPr marL="914400" indent="0" algn="ctr">
              <a:buNone/>
            </a:lvl3pPr>
            <a:lvl4pPr marL="1371600" indent="0" algn="ctr">
              <a:buNone/>
            </a:lvl4pPr>
            <a:lvl5pPr marL="1828800" indent="0" algn="ctr">
              <a:buNone/>
            </a:lvl5pPr>
            <a:lvl6pPr marL="2286000" indent="0" algn="ctr">
              <a:buNone/>
            </a:lvl6pPr>
            <a:lvl7pPr marL="2743200" indent="0" algn="ctr">
              <a:buNone/>
            </a:lvl7pPr>
            <a:lvl8pPr marL="3200400" indent="0" algn="ctr">
              <a:buNone/>
            </a:lvl8pPr>
            <a:lvl9pPr marL="3657600" indent="0" algn="ctr">
              <a:buNone/>
            </a:lvl9pPr>
          </a:lstStyle>
          <a:p>
            <a:r>
              <a:rPr kumimoji="0" lang="en-US"/>
              <a:t>Click to edit Master subtitle style</a:t>
            </a:r>
          </a:p>
        </p:txBody>
      </p:sp>
      <p:sp>
        <p:nvSpPr>
          <p:cNvPr id="28" name="Date Placeholder 27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4621" y="1174097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7" name="Footer Placeholder 16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269" y="4181669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10" name="Rectangle 9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4" name="Rectangle 13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9" name="Rectangle 18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Straight Connector 17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2" name="Straight Connector 21"/>
          <p:cNvSpPr>
            <a:spLocks noChangeShapeType="1"/>
          </p:cNvSpPr>
          <p:nvPr/>
        </p:nvSpPr>
        <p:spPr bwMode="auto">
          <a:xfrm>
            <a:off x="9113856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27" name="Rectangle 26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solidFill>
            <a:schemeClr val="accent1"/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309632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4" name="Oval 23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Oval 25"/>
          <p:cNvSpPr/>
          <p:nvPr/>
        </p:nvSpPr>
        <p:spPr bwMode="auto">
          <a:xfrm>
            <a:off x="1664208" y="5788152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5" name="Oval 24"/>
          <p:cNvSpPr/>
          <p:nvPr/>
        </p:nvSpPr>
        <p:spPr>
          <a:xfrm>
            <a:off x="1905000" y="4495800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9" name="Slide Number Placeholder 28"/>
          <p:cNvSpPr>
            <a:spLocks noGrp="1"/>
          </p:cNvSpPr>
          <p:nvPr>
            <p:ph type="sldNum" sz="quarter" idx="12"/>
          </p:nvPr>
        </p:nvSpPr>
        <p:spPr bwMode="auto">
          <a:xfrm>
            <a:off x="1325544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type="vertTx" preserve="1">
  <p:cSld name="Title and Vertical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/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11.xml><?xml version="1.0" encoding="utf-8"?>
<p:sldLayout xmlns:a="http://schemas.openxmlformats.org/drawingml/2006/main" xmlns:r="http://schemas.openxmlformats.org/officeDocument/2006/relationships" xmlns:p="http://schemas.openxmlformats.org/presentationml/2006/main" type="vertTitleAndTx" preserve="1">
  <p:cSld name="Vertical Title and Tex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Vertical Title 1"/>
          <p:cNvSpPr>
            <a:spLocks noGrp="1"/>
          </p:cNvSpPr>
          <p:nvPr>
            <p:ph type="title" orient="vert"/>
          </p:nvPr>
        </p:nvSpPr>
        <p:spPr>
          <a:xfrm>
            <a:off x="6629400" y="274639"/>
            <a:ext cx="1676400" cy="5851525"/>
          </a:xfrm>
        </p:spPr>
        <p:txBody>
          <a:bodyPr vert="eaVert"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3" name="Vertical Text Placeholder 2"/>
          <p:cNvSpPr>
            <a:spLocks noGrp="1"/>
          </p:cNvSpPr>
          <p:nvPr>
            <p:ph type="body" orient="vert" idx="1"/>
          </p:nvPr>
        </p:nvSpPr>
        <p:spPr>
          <a:xfrm>
            <a:off x="457200" y="274638"/>
            <a:ext cx="6019800" cy="5851525"/>
          </a:xfrm>
        </p:spPr>
        <p:txBody>
          <a:bodyPr vert="eaVert"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type="obj" preserve="1">
  <p:cSld name="Title and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8" name="Content Placeholder 7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7467600" cy="4873752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0" name="Footer Placeholder 9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type="secHead" preserve="1">
  <p:cSld name="Section Header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2286000" y="2895600"/>
            <a:ext cx="6172200" cy="2053590"/>
          </a:xfrm>
        </p:spPr>
        <p:txBody>
          <a:bodyPr/>
          <a:lstStyle>
            <a:lvl1pPr algn="l">
              <a:buNone/>
              <a:defRPr sz="3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1"/>
          </p:nvPr>
        </p:nvSpPr>
        <p:spPr>
          <a:xfrm>
            <a:off x="2286000" y="5010150"/>
            <a:ext cx="6172200" cy="1371600"/>
          </a:xfrm>
        </p:spPr>
        <p:txBody>
          <a:bodyPr anchor="t"/>
          <a:lstStyle>
            <a:lvl1pPr marL="0" indent="0">
              <a:buNone/>
              <a:defRPr sz="1800" b="1">
                <a:solidFill>
                  <a:schemeClr val="tx2"/>
                </a:solidFill>
              </a:defRPr>
            </a:lvl1pPr>
            <a:lvl2pPr>
              <a:buNone/>
              <a:defRPr sz="1800">
                <a:solidFill>
                  <a:schemeClr val="tx1">
                    <a:tint val="75000"/>
                  </a:schemeClr>
                </a:solidFill>
              </a:defRPr>
            </a:lvl2pPr>
            <a:lvl3pPr>
              <a:buNone/>
              <a:defRPr sz="1600">
                <a:solidFill>
                  <a:schemeClr val="tx1">
                    <a:tint val="75000"/>
                  </a:schemeClr>
                </a:solidFill>
              </a:defRPr>
            </a:lvl3pPr>
            <a:lvl4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4pPr>
            <a:lvl5pPr>
              <a:buNone/>
              <a:defRPr sz="1400">
                <a:solidFill>
                  <a:schemeClr val="tx1">
                    <a:tint val="75000"/>
                  </a:schemeClr>
                </a:solidFill>
              </a:defRPr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4" name="Date Placeholder 3"/>
          <p:cNvSpPr>
            <a:spLocks noGrp="1"/>
          </p:cNvSpPr>
          <p:nvPr>
            <p:ph type="dt" sz="half" idx="10"/>
          </p:nvPr>
        </p:nvSpPr>
        <p:spPr bwMode="auto">
          <a:xfrm rot="5400000">
            <a:off x="7763256" y="1170432"/>
            <a:ext cx="2286000" cy="381000"/>
          </a:xfrm>
        </p:spPr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5" name="Footer Placeholder 4"/>
          <p:cNvSpPr>
            <a:spLocks noGrp="1"/>
          </p:cNvSpPr>
          <p:nvPr>
            <p:ph type="ftr" sz="quarter" idx="11"/>
          </p:nvPr>
        </p:nvSpPr>
        <p:spPr bwMode="auto">
          <a:xfrm rot="5400000">
            <a:off x="7077456" y="4178808"/>
            <a:ext cx="3657600" cy="384048"/>
          </a:xfrm>
        </p:spPr>
        <p:txBody>
          <a:bodyPr/>
          <a:lstStyle/>
          <a:p>
            <a:endParaRPr lang="tr-TR"/>
          </a:p>
        </p:txBody>
      </p:sp>
      <p:sp>
        <p:nvSpPr>
          <p:cNvPr id="9" name="Rectangle 8"/>
          <p:cNvSpPr/>
          <p:nvPr/>
        </p:nvSpPr>
        <p:spPr bwMode="auto">
          <a:xfrm>
            <a:off x="381000" y="0"/>
            <a:ext cx="609600" cy="6858000"/>
          </a:xfrm>
          <a:prstGeom prst="rect">
            <a:avLst/>
          </a:prstGeom>
          <a:solidFill>
            <a:schemeClr val="accent1">
              <a:tint val="60000"/>
              <a:alpha val="54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276336" y="0"/>
            <a:ext cx="104664" cy="6858000"/>
          </a:xfrm>
          <a:prstGeom prst="rect">
            <a:avLst/>
          </a:prstGeom>
          <a:solidFill>
            <a:schemeClr val="accent1">
              <a:tint val="40000"/>
              <a:alpha val="36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990600" y="0"/>
            <a:ext cx="181872" cy="6858000"/>
          </a:xfrm>
          <a:prstGeom prst="rect">
            <a:avLst/>
          </a:prstGeom>
          <a:solidFill>
            <a:schemeClr val="accent1">
              <a:tint val="40000"/>
              <a:alpha val="7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1141320" y="0"/>
            <a:ext cx="230280" cy="6858000"/>
          </a:xfrm>
          <a:prstGeom prst="rect">
            <a:avLst/>
          </a:prstGeom>
          <a:solidFill>
            <a:schemeClr val="accent1">
              <a:tint val="20000"/>
              <a:alpha val="7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106344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  <a:alpha val="7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Straight Connector 13"/>
          <p:cNvSpPr>
            <a:spLocks noChangeShapeType="1"/>
          </p:cNvSpPr>
          <p:nvPr/>
        </p:nvSpPr>
        <p:spPr bwMode="auto">
          <a:xfrm>
            <a:off x="914400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20000"/>
                <a:alpha val="8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5" name="Straight Connector 14"/>
          <p:cNvSpPr>
            <a:spLocks noChangeShapeType="1"/>
          </p:cNvSpPr>
          <p:nvPr/>
        </p:nvSpPr>
        <p:spPr bwMode="auto">
          <a:xfrm>
            <a:off x="854112" y="0"/>
            <a:ext cx="0" cy="6858000"/>
          </a:xfrm>
          <a:prstGeom prst="line">
            <a:avLst/>
          </a:prstGeom>
          <a:noFill/>
          <a:ln w="5715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1726640" y="0"/>
            <a:ext cx="0" cy="6858000"/>
          </a:xfrm>
          <a:prstGeom prst="line">
            <a:avLst/>
          </a:prstGeom>
          <a:noFill/>
          <a:ln w="28575" cap="flat" cmpd="sng" algn="ctr">
            <a:solidFill>
              <a:schemeClr val="accent1">
                <a:tint val="60000"/>
                <a:alpha val="82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7" name="Straight Connector 16"/>
          <p:cNvSpPr>
            <a:spLocks noChangeShapeType="1"/>
          </p:cNvSpPr>
          <p:nvPr/>
        </p:nvSpPr>
        <p:spPr bwMode="auto">
          <a:xfrm>
            <a:off x="10668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8" name="Rectangle 17"/>
          <p:cNvSpPr/>
          <p:nvPr/>
        </p:nvSpPr>
        <p:spPr bwMode="auto">
          <a:xfrm>
            <a:off x="1219200" y="0"/>
            <a:ext cx="76200" cy="6858000"/>
          </a:xfrm>
          <a:prstGeom prst="rect">
            <a:avLst/>
          </a:prstGeom>
          <a:solidFill>
            <a:schemeClr val="accent1">
              <a:tint val="60000"/>
              <a:alpha val="51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9" name="Oval 18"/>
          <p:cNvSpPr/>
          <p:nvPr/>
        </p:nvSpPr>
        <p:spPr bwMode="auto">
          <a:xfrm>
            <a:off x="609600" y="3429000"/>
            <a:ext cx="1295400" cy="129540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0" name="Oval 19"/>
          <p:cNvSpPr/>
          <p:nvPr/>
        </p:nvSpPr>
        <p:spPr bwMode="auto">
          <a:xfrm>
            <a:off x="1324704" y="4866752"/>
            <a:ext cx="641424" cy="641424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1" name="Oval 20"/>
          <p:cNvSpPr/>
          <p:nvPr/>
        </p:nvSpPr>
        <p:spPr bwMode="auto">
          <a:xfrm>
            <a:off x="1091080" y="5500632"/>
            <a:ext cx="137160" cy="13716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2" name="Oval 21"/>
          <p:cNvSpPr/>
          <p:nvPr/>
        </p:nvSpPr>
        <p:spPr bwMode="auto">
          <a:xfrm>
            <a:off x="1664208" y="5791200"/>
            <a:ext cx="274320" cy="274320"/>
          </a:xfrm>
          <a:prstGeom prst="ellipse">
            <a:avLst/>
          </a:prstGeom>
          <a:ln w="127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Oval 22"/>
          <p:cNvSpPr/>
          <p:nvPr/>
        </p:nvSpPr>
        <p:spPr bwMode="auto">
          <a:xfrm>
            <a:off x="1879040" y="4479888"/>
            <a:ext cx="365760" cy="365760"/>
          </a:xfrm>
          <a:prstGeom prst="ellipse">
            <a:avLst/>
          </a:prstGeom>
          <a:ln w="28575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6" name="Straight Connector 25"/>
          <p:cNvSpPr>
            <a:spLocks noChangeShapeType="1"/>
          </p:cNvSpPr>
          <p:nvPr/>
        </p:nvSpPr>
        <p:spPr bwMode="auto">
          <a:xfrm>
            <a:off x="9097944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6" name="Slide Number Placeholder 5"/>
          <p:cNvSpPr>
            <a:spLocks noGrp="1"/>
          </p:cNvSpPr>
          <p:nvPr>
            <p:ph type="sldNum" sz="quarter" idx="12"/>
          </p:nvPr>
        </p:nvSpPr>
        <p:spPr bwMode="auto">
          <a:xfrm>
            <a:off x="1340616" y="4928702"/>
            <a:ext cx="609600" cy="517524"/>
          </a:xfrm>
        </p:spPr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overrideClrMapping bg1="dk1" tx1="lt1" bg2="dk2" tx2="lt2" accent1="accent1" accent2="accent2" accent3="accent3" accent4="accent4" accent5="accent5" accent6="accent6" hlink="hlink" folHlink="folHlink"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type="twoObj" preserve="1">
  <p:cSld name="Two Content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5" name="Date Placeholder 4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9" name="Content Placeholder 8"/>
          <p:cNvSpPr>
            <a:spLocks noGrp="1"/>
          </p:cNvSpPr>
          <p:nvPr>
            <p:ph sz="quarter" idx="1"/>
          </p:nvPr>
        </p:nvSpPr>
        <p:spPr>
          <a:xfrm>
            <a:off x="457200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270248" y="1600200"/>
            <a:ext cx="3657600" cy="45720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type="twoTxTwoObj" preserve="1">
  <p:cSld name="Comparis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>
            <a:off x="457200" y="273050"/>
            <a:ext cx="7543800" cy="1143000"/>
          </a:xfrm>
        </p:spPr>
        <p:txBody>
          <a:bodyPr anchor="b"/>
          <a:lstStyle>
            <a:lvl1pPr>
              <a:defRPr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7" name="Date Placeholder 6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9" name="Slide Number Placeholder 8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11" name="Content Placeholder 10"/>
          <p:cNvSpPr>
            <a:spLocks noGrp="1"/>
          </p:cNvSpPr>
          <p:nvPr>
            <p:ph sz="quarter" idx="2"/>
          </p:nvPr>
        </p:nvSpPr>
        <p:spPr>
          <a:xfrm>
            <a:off x="457200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3" name="Content Placeholder 12"/>
          <p:cNvSpPr>
            <a:spLocks noGrp="1"/>
          </p:cNvSpPr>
          <p:nvPr>
            <p:ph sz="quarter" idx="4"/>
          </p:nvPr>
        </p:nvSpPr>
        <p:spPr>
          <a:xfrm>
            <a:off x="4371975" y="2362200"/>
            <a:ext cx="3657600" cy="3886200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12" name="Text Placeholder 11"/>
          <p:cNvSpPr>
            <a:spLocks noGrp="1"/>
          </p:cNvSpPr>
          <p:nvPr>
            <p:ph type="body" sz="quarter" idx="1"/>
          </p:nvPr>
        </p:nvSpPr>
        <p:spPr>
          <a:xfrm>
            <a:off x="4572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4" name="Text Placeholder 13"/>
          <p:cNvSpPr>
            <a:spLocks noGrp="1"/>
          </p:cNvSpPr>
          <p:nvPr>
            <p:ph type="body" sz="quarter" idx="3"/>
          </p:nvPr>
        </p:nvSpPr>
        <p:spPr>
          <a:xfrm>
            <a:off x="4343400" y="1569720"/>
            <a:ext cx="3657600" cy="658368"/>
          </a:xfrm>
          <a:prstGeom prst="roundRect">
            <a:avLst>
              <a:gd name="adj" fmla="val 16667"/>
            </a:avLst>
          </a:prstGeom>
          <a:solidFill>
            <a:schemeClr val="accent1"/>
          </a:solidFill>
        </p:spPr>
        <p:txBody>
          <a:bodyPr rtlCol="0" anchor="ctr">
            <a:noAutofit/>
          </a:bodyPr>
          <a:lstStyle>
            <a:lvl1pPr marL="0" indent="0">
              <a:buFontTx/>
              <a:buNone/>
              <a:defRPr sz="2000" b="1">
                <a:solidFill>
                  <a:srgbClr val="FFFFFF"/>
                </a:solidFill>
              </a:defRPr>
            </a:lvl1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type="titleOnly" preserve="1">
  <p:cSld name="Title Only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itle 1"/>
          <p:cNvSpPr>
            <a:spLocks noGrp="1"/>
          </p:cNvSpPr>
          <p:nvPr>
            <p:ph type="title"/>
          </p:nvPr>
        </p:nvSpPr>
        <p:spPr/>
        <p:txBody>
          <a:bodyPr/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6" name="Date Placeholder 5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8" name="Footer Placeholder 7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type="blank" preserve="1">
  <p:cSld name="Blank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Date Placeholder 1"/>
          <p:cNvSpPr>
            <a:spLocks noGrp="1"/>
          </p:cNvSpPr>
          <p:nvPr>
            <p:ph type="dt" sz="half" idx="10"/>
          </p:nvPr>
        </p:nvSpPr>
        <p:spPr/>
        <p:txBody>
          <a:bodyPr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11"/>
          </p:nvPr>
        </p:nvSpPr>
        <p:spPr/>
        <p:txBody>
          <a:bodyPr/>
          <a:lstStyle/>
          <a:p>
            <a:endParaRPr lang="tr-TR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2"/>
          </p:nvPr>
        </p:nvSpPr>
        <p:spPr/>
        <p:txBody>
          <a:bodyPr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type="objTx" preserve="1">
  <p:cSld name="Content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71850" y="3200400"/>
            <a:ext cx="6309360" cy="457200"/>
          </a:xfrm>
        </p:spPr>
        <p:txBody>
          <a:bodyPr anchor="b"/>
          <a:lstStyle>
            <a:lvl1pPr algn="l">
              <a:buNone/>
              <a:defRPr sz="2000" b="1" cap="small" baseline="0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Text Placeholder 2"/>
          <p:cNvSpPr>
            <a:spLocks noGrp="1"/>
          </p:cNvSpPr>
          <p:nvPr>
            <p:ph type="body" idx="2"/>
          </p:nvPr>
        </p:nvSpPr>
        <p:spPr>
          <a:xfrm>
            <a:off x="6812280" y="274320"/>
            <a:ext cx="1527048" cy="4983480"/>
          </a:xfrm>
        </p:spPr>
        <p:txBody>
          <a:bodyPr/>
          <a:lstStyle>
            <a:lvl1pPr marL="0" indent="0">
              <a:spcBef>
                <a:spcPts val="400"/>
              </a:spcBef>
              <a:spcAft>
                <a:spcPts val="1000"/>
              </a:spcAft>
              <a:buNone/>
              <a:defRPr sz="1200"/>
            </a:lvl1pPr>
            <a:lvl2pPr>
              <a:buNone/>
              <a:defRPr sz="1200"/>
            </a:lvl2pPr>
            <a:lvl3pPr>
              <a:buNone/>
              <a:defRPr sz="1000"/>
            </a:lvl3pPr>
            <a:lvl4pPr>
              <a:buNone/>
              <a:defRPr sz="900"/>
            </a:lvl4pPr>
            <a:lvl5pPr>
              <a:buNone/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8" name="Straight Connector 7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Rectangle 11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3" name="Straight Connector 12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4" name="Oval 13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18" name="Content Placeholder 17"/>
          <p:cNvSpPr>
            <a:spLocks noGrp="1"/>
          </p:cNvSpPr>
          <p:nvPr>
            <p:ph sz="quarter" idx="1"/>
          </p:nvPr>
        </p:nvSpPr>
        <p:spPr>
          <a:xfrm>
            <a:off x="304800" y="274320"/>
            <a:ext cx="5638800" cy="6327648"/>
          </a:xfrm>
        </p:spPr>
        <p:txBody>
          <a:bodyPr/>
          <a:lstStyle/>
          <a:p>
            <a:pPr lvl="0" eaLnBrk="1" latinLnBrk="0" hangingPunct="1"/>
            <a:r>
              <a:rPr lang="en-US"/>
              <a:t>Click to edit Master text styles</a:t>
            </a:r>
          </a:p>
          <a:p>
            <a:pPr lvl="1" eaLnBrk="1" latinLnBrk="0" hangingPunct="1"/>
            <a:r>
              <a:rPr lang="en-US"/>
              <a:t>Second level</a:t>
            </a:r>
          </a:p>
          <a:p>
            <a:pPr lvl="2" eaLnBrk="1" latinLnBrk="0" hangingPunct="1"/>
            <a:r>
              <a:rPr lang="en-US"/>
              <a:t>Third level</a:t>
            </a:r>
          </a:p>
          <a:p>
            <a:pPr lvl="3" eaLnBrk="1" latinLnBrk="0" hangingPunct="1"/>
            <a:r>
              <a:rPr lang="en-US"/>
              <a:t>Fourth level</a:t>
            </a:r>
          </a:p>
          <a:p>
            <a:pPr lvl="4" eaLnBrk="1" latinLnBrk="0" hangingPunct="1"/>
            <a:r>
              <a:rPr lang="en-US"/>
              <a:t>Fifth level</a:t>
            </a:r>
            <a:endParaRPr kumimoji="0" lang="en-US"/>
          </a:p>
        </p:txBody>
      </p:sp>
      <p:sp>
        <p:nvSpPr>
          <p:cNvPr id="21" name="Date Placeholder 20"/>
          <p:cNvSpPr>
            <a:spLocks noGrp="1"/>
          </p:cNvSpPr>
          <p:nvPr>
            <p:ph type="dt" sz="half" idx="14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22" name="Slide Number Placeholder 21"/>
          <p:cNvSpPr>
            <a:spLocks noGrp="1"/>
          </p:cNvSpPr>
          <p:nvPr>
            <p:ph type="sldNum" sz="quarter" idx="15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3" name="Footer Placeholder 22"/>
          <p:cNvSpPr>
            <a:spLocks noGrp="1"/>
          </p:cNvSpPr>
          <p:nvPr>
            <p:ph type="ftr" sz="quarter" idx="16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overrideClrMapping bg1="lt1" tx1="dk1" bg2="lt2" tx2="dk2" accent1="accent1" accent2="accent2" accent3="accent3" accent4="accent4" accent5="accent5" accent6="accent6" hlink="hlink" folHlink="folHlink"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type="picTx" preserve="1">
  <p:cSld name="Picture with Caption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3" name="Oval 12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" name="Title 1"/>
          <p:cNvSpPr>
            <a:spLocks noGrp="1"/>
          </p:cNvSpPr>
          <p:nvPr>
            <p:ph type="title"/>
          </p:nvPr>
        </p:nvSpPr>
        <p:spPr>
          <a:xfrm rot="5400000">
            <a:off x="3350133" y="3200400"/>
            <a:ext cx="6309360" cy="457200"/>
          </a:xfrm>
        </p:spPr>
        <p:txBody>
          <a:bodyPr anchor="b"/>
          <a:lstStyle>
            <a:lvl1pPr algn="l">
              <a:buNone/>
              <a:defRPr sz="2000" b="1"/>
            </a:lvl1pPr>
          </a:lstStyle>
          <a:p>
            <a:r>
              <a:rPr kumimoji="0" lang="en-US"/>
              <a:t>Click to edit Master title style</a:t>
            </a:r>
          </a:p>
        </p:txBody>
      </p:sp>
      <p:sp>
        <p:nvSpPr>
          <p:cNvPr id="3" name="Picture Placeholder 2"/>
          <p:cNvSpPr>
            <a:spLocks noGrp="1"/>
          </p:cNvSpPr>
          <p:nvPr>
            <p:ph type="pic" idx="1"/>
          </p:nvPr>
        </p:nvSpPr>
        <p:spPr>
          <a:xfrm>
            <a:off x="0" y="0"/>
            <a:ext cx="6172200" cy="6858000"/>
          </a:xfrm>
          <a:solidFill>
            <a:schemeClr val="bg2"/>
          </a:solidFill>
          <a:ln w="1270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/>
          <a:lstStyle>
            <a:lvl1pPr marL="0" indent="0">
              <a:buNone/>
              <a:defRPr sz="3200"/>
            </a:lvl1pPr>
          </a:lstStyle>
          <a:p>
            <a:pPr algn="ctr" eaLnBrk="1" latinLnBrk="0" hangingPunct="1">
              <a:buFontTx/>
              <a:buNone/>
            </a:pPr>
            <a:r>
              <a:rPr kumimoji="0" lang="en-US"/>
              <a:t>Click icon to add picture</a:t>
            </a:r>
            <a:endParaRPr kumimoji="0" lang="en-US" dirty="0"/>
          </a:p>
        </p:txBody>
      </p:sp>
      <p:sp>
        <p:nvSpPr>
          <p:cNvPr id="4" name="Text Placeholder 3"/>
          <p:cNvSpPr>
            <a:spLocks noGrp="1"/>
          </p:cNvSpPr>
          <p:nvPr>
            <p:ph type="body" sz="half" idx="2"/>
          </p:nvPr>
        </p:nvSpPr>
        <p:spPr>
          <a:xfrm>
            <a:off x="6765798" y="264795"/>
            <a:ext cx="1524000" cy="4956048"/>
          </a:xfrm>
        </p:spPr>
        <p:txBody>
          <a:bodyPr rot="0" spcFirstLastPara="0" vertOverflow="overflow" horzOverflow="overflow" vert="horz" wrap="square" lIns="91440" tIns="45720" rIns="91440" bIns="45720" numCol="1" spcCol="274320" rtlCol="0" fromWordArt="0" anchor="t" anchorCtr="0" forceAA="0" compatLnSpc="1">
            <a:normAutofit/>
          </a:bodyPr>
          <a:lstStyle>
            <a:lvl1pPr marL="0" indent="0">
              <a:spcBef>
                <a:spcPts val="100"/>
              </a:spcBef>
              <a:spcAft>
                <a:spcPts val="400"/>
              </a:spcAft>
              <a:buFontTx/>
              <a:buNone/>
              <a:defRPr sz="1200"/>
            </a:lvl1pPr>
            <a:lvl2pPr>
              <a:defRPr sz="1200"/>
            </a:lvl2pPr>
            <a:lvl3pPr>
              <a:defRPr sz="1000"/>
            </a:lvl3pPr>
            <a:lvl4pPr>
              <a:defRPr sz="900"/>
            </a:lvl4pPr>
            <a:lvl5pPr>
              <a:defRPr sz="900"/>
            </a:lvl5pPr>
          </a:lstStyle>
          <a:p>
            <a:pPr lvl="0" eaLnBrk="1" latinLnBrk="0" hangingPunct="1"/>
            <a:r>
              <a:rPr kumimoji="0" lang="en-US"/>
              <a:t>Click to edit Master text styles</a:t>
            </a:r>
          </a:p>
        </p:txBody>
      </p:sp>
      <p:sp>
        <p:nvSpPr>
          <p:cNvPr id="10" name="Straight Connector 9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tx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1" name="Rectangle 10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2" name="Straight Connector 11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9" name="Straight Connector 18"/>
          <p:cNvSpPr>
            <a:spLocks noChangeShapeType="1"/>
          </p:cNvSpPr>
          <p:nvPr/>
        </p:nvSpPr>
        <p:spPr bwMode="auto">
          <a:xfrm>
            <a:off x="62484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0" name="Straight Connector 19"/>
          <p:cNvSpPr>
            <a:spLocks noChangeShapeType="1"/>
          </p:cNvSpPr>
          <p:nvPr/>
        </p:nvSpPr>
        <p:spPr bwMode="auto">
          <a:xfrm>
            <a:off x="6192296" y="0"/>
            <a:ext cx="0" cy="6858000"/>
          </a:xfrm>
          <a:prstGeom prst="line">
            <a:avLst/>
          </a:prstGeom>
          <a:noFill/>
          <a:ln w="1270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17" name="Date Placeholder 16"/>
          <p:cNvSpPr>
            <a:spLocks noGrp="1"/>
          </p:cNvSpPr>
          <p:nvPr>
            <p:ph type="dt" sz="half" idx="10"/>
          </p:nvPr>
        </p:nvSpPr>
        <p:spPr/>
        <p:txBody>
          <a:bodyPr rtlCol="0"/>
          <a:lstStyle/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18" name="Slide Number Placeholder 17"/>
          <p:cNvSpPr>
            <a:spLocks noGrp="1"/>
          </p:cNvSpPr>
          <p:nvPr>
            <p:ph type="sldNum" sz="quarter" idx="11"/>
          </p:nvPr>
        </p:nvSpPr>
        <p:spPr/>
        <p:txBody>
          <a:bodyPr rtlCol="0"/>
          <a:lstStyle/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  <p:sp>
        <p:nvSpPr>
          <p:cNvPr id="21" name="Footer Placeholder 20"/>
          <p:cNvSpPr>
            <a:spLocks noGrp="1"/>
          </p:cNvSpPr>
          <p:nvPr>
            <p:ph type="ftr" sz="quarter" idx="12"/>
          </p:nvPr>
        </p:nvSpPr>
        <p:spPr/>
        <p:txBody>
          <a:bodyPr rtlCol="0"/>
          <a:lstStyle/>
          <a:p>
            <a:endParaRPr lang="tr-TR"/>
          </a:p>
        </p:txBody>
      </p:sp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8" Type="http://schemas.openxmlformats.org/officeDocument/2006/relationships/slideLayout" Target="../slideLayouts/slideLayout8.xml"/><Relationship Id="rId13" Type="http://schemas.openxmlformats.org/officeDocument/2006/relationships/image" Target="../media/image2.jpeg"/><Relationship Id="rId3" Type="http://schemas.openxmlformats.org/officeDocument/2006/relationships/slideLayout" Target="../slideLayouts/slideLayout3.xml"/><Relationship Id="rId7" Type="http://schemas.openxmlformats.org/officeDocument/2006/relationships/slideLayout" Target="../slideLayouts/slideLayout7.xml"/><Relationship Id="rId12" Type="http://schemas.openxmlformats.org/officeDocument/2006/relationships/theme" Target="../theme/theme1.xml"/><Relationship Id="rId2" Type="http://schemas.openxmlformats.org/officeDocument/2006/relationships/slideLayout" Target="../slideLayouts/slideLayout2.xml"/><Relationship Id="rId1" Type="http://schemas.openxmlformats.org/officeDocument/2006/relationships/slideLayout" Target="../slideLayouts/slideLayout1.xml"/><Relationship Id="rId6" Type="http://schemas.openxmlformats.org/officeDocument/2006/relationships/slideLayout" Target="../slideLayouts/slideLayout6.xml"/><Relationship Id="rId11" Type="http://schemas.openxmlformats.org/officeDocument/2006/relationships/slideLayout" Target="../slideLayouts/slideLayout11.xml"/><Relationship Id="rId5" Type="http://schemas.openxmlformats.org/officeDocument/2006/relationships/slideLayout" Target="../slideLayouts/slideLayout5.xml"/><Relationship Id="rId10" Type="http://schemas.openxmlformats.org/officeDocument/2006/relationships/slideLayout" Target="../slideLayouts/slideLayout10.xml"/><Relationship Id="rId4" Type="http://schemas.openxmlformats.org/officeDocument/2006/relationships/slideLayout" Target="../slideLayouts/slideLayout4.xml"/><Relationship Id="rId9" Type="http://schemas.openxmlformats.org/officeDocument/2006/relationships/slideLayout" Target="../slideLayouts/slideLayout9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blipFill dpi="0" rotWithShape="1">
          <a:blip r:embed="rId13" cstate="print">
            <a:lum bright="57000" contrast="-16000"/>
          </a:blip>
          <a:srcRect/>
          <a:stretch>
            <a:fillRect l="-27000" r="-27000"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16" name="Straight Connector 15"/>
          <p:cNvSpPr>
            <a:spLocks noChangeShapeType="1"/>
          </p:cNvSpPr>
          <p:nvPr/>
        </p:nvSpPr>
        <p:spPr bwMode="auto">
          <a:xfrm>
            <a:off x="8763000" y="0"/>
            <a:ext cx="0" cy="6858000"/>
          </a:xfrm>
          <a:prstGeom prst="line">
            <a:avLst/>
          </a:prstGeom>
          <a:noFill/>
          <a:ln w="38100" cap="flat" cmpd="sng" algn="ctr">
            <a:solidFill>
              <a:schemeClr val="accent1">
                <a:tint val="60000"/>
                <a:alpha val="93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 dirty="0"/>
          </a:p>
        </p:txBody>
      </p:sp>
      <p:sp>
        <p:nvSpPr>
          <p:cNvPr id="22" name="Title Placeholder 21"/>
          <p:cNvSpPr>
            <a:spLocks noGrp="1"/>
          </p:cNvSpPr>
          <p:nvPr>
            <p:ph type="title"/>
          </p:nvPr>
        </p:nvSpPr>
        <p:spPr>
          <a:xfrm>
            <a:off x="457200" y="274638"/>
            <a:ext cx="7467600" cy="1143000"/>
          </a:xfrm>
          <a:prstGeom prst="rect">
            <a:avLst/>
          </a:prstGeom>
        </p:spPr>
        <p:txBody>
          <a:bodyPr vert="horz" anchor="b">
            <a:normAutofit/>
          </a:bodyPr>
          <a:lstStyle/>
          <a:p>
            <a:r>
              <a:rPr kumimoji="0" lang="en-US"/>
              <a:t>Click to edit Master title style</a:t>
            </a:r>
          </a:p>
        </p:txBody>
      </p:sp>
      <p:sp>
        <p:nvSpPr>
          <p:cNvPr id="13" name="Text Placeholder 12"/>
          <p:cNvSpPr>
            <a:spLocks noGrp="1"/>
          </p:cNvSpPr>
          <p:nvPr>
            <p:ph type="body" idx="1"/>
          </p:nvPr>
        </p:nvSpPr>
        <p:spPr>
          <a:xfrm>
            <a:off x="457200" y="1600200"/>
            <a:ext cx="7467600" cy="4873752"/>
          </a:xfrm>
          <a:prstGeom prst="rect">
            <a:avLst/>
          </a:prstGeom>
        </p:spPr>
        <p:txBody>
          <a:bodyPr vert="horz">
            <a:normAutofit/>
          </a:bodyPr>
          <a:lstStyle/>
          <a:p>
            <a:pPr lvl="0" eaLnBrk="1" latinLnBrk="0" hangingPunct="1"/>
            <a:r>
              <a:rPr kumimoji="0" lang="en-US"/>
              <a:t>Click to edit Master text styles</a:t>
            </a:r>
          </a:p>
          <a:p>
            <a:pPr lvl="1" eaLnBrk="1" latinLnBrk="0" hangingPunct="1"/>
            <a:r>
              <a:rPr kumimoji="0" lang="en-US"/>
              <a:t>Second level</a:t>
            </a:r>
          </a:p>
          <a:p>
            <a:pPr lvl="2" eaLnBrk="1" latinLnBrk="0" hangingPunct="1"/>
            <a:r>
              <a:rPr kumimoji="0" lang="en-US"/>
              <a:t>Third level</a:t>
            </a:r>
          </a:p>
          <a:p>
            <a:pPr lvl="3" eaLnBrk="1" latinLnBrk="0" hangingPunct="1"/>
            <a:r>
              <a:rPr kumimoji="0" lang="en-US"/>
              <a:t>Fourth level</a:t>
            </a:r>
          </a:p>
          <a:p>
            <a:pPr lvl="4" eaLnBrk="1" latinLnBrk="0" hangingPunct="1"/>
            <a:r>
              <a:rPr kumimoji="0" lang="en-US"/>
              <a:t>Fifth level</a:t>
            </a:r>
          </a:p>
        </p:txBody>
      </p:sp>
      <p:sp>
        <p:nvSpPr>
          <p:cNvPr id="14" name="Date Placeholder 13"/>
          <p:cNvSpPr>
            <a:spLocks noGrp="1"/>
          </p:cNvSpPr>
          <p:nvPr>
            <p:ph type="dt" sz="half" idx="2"/>
          </p:nvPr>
        </p:nvSpPr>
        <p:spPr>
          <a:xfrm rot="5400000">
            <a:off x="7589520" y="1081851"/>
            <a:ext cx="2011680" cy="384048"/>
          </a:xfrm>
          <a:prstGeom prst="rect">
            <a:avLst/>
          </a:prstGeom>
        </p:spPr>
        <p:txBody>
          <a:bodyPr vert="horz" anchor="ctr" anchorCtr="0"/>
          <a:lstStyle>
            <a:lvl1pPr algn="r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fld id="{D9F75050-0E15-4C5B-92B0-66D068882F1F}" type="datetimeFigureOut">
              <a:rPr lang="tr-TR" smtClean="0"/>
              <a:pPr/>
              <a:t>25.02.2020</a:t>
            </a:fld>
            <a:endParaRPr lang="tr-TR"/>
          </a:p>
        </p:txBody>
      </p:sp>
      <p:sp>
        <p:nvSpPr>
          <p:cNvPr id="3" name="Footer Placeholder 2"/>
          <p:cNvSpPr>
            <a:spLocks noGrp="1"/>
          </p:cNvSpPr>
          <p:nvPr>
            <p:ph type="ftr" sz="quarter" idx="3"/>
          </p:nvPr>
        </p:nvSpPr>
        <p:spPr>
          <a:xfrm rot="5400000">
            <a:off x="6990186" y="3737240"/>
            <a:ext cx="3200400" cy="365760"/>
          </a:xfrm>
          <a:prstGeom prst="rect">
            <a:avLst/>
          </a:prstGeom>
        </p:spPr>
        <p:txBody>
          <a:bodyPr vert="horz" anchor="ctr" anchorCtr="0"/>
          <a:lstStyle>
            <a:lvl1pPr algn="l" eaLnBrk="1" latinLnBrk="0" hangingPunct="1">
              <a:defRPr kumimoji="0" sz="1200">
                <a:solidFill>
                  <a:schemeClr val="tx2"/>
                </a:solidFill>
              </a:defRPr>
            </a:lvl1pPr>
          </a:lstStyle>
          <a:p>
            <a:endParaRPr lang="tr-TR"/>
          </a:p>
        </p:txBody>
      </p:sp>
      <p:sp>
        <p:nvSpPr>
          <p:cNvPr id="7" name="Straight Connector 6"/>
          <p:cNvSpPr>
            <a:spLocks noChangeShapeType="1"/>
          </p:cNvSpPr>
          <p:nvPr/>
        </p:nvSpPr>
        <p:spPr bwMode="auto">
          <a:xfrm>
            <a:off x="76200" y="0"/>
            <a:ext cx="0" cy="6858000"/>
          </a:xfrm>
          <a:prstGeom prst="line">
            <a:avLst/>
          </a:prstGeom>
          <a:noFill/>
          <a:ln w="57150" cap="flat" cmpd="thickThin" algn="ctr">
            <a:solidFill>
              <a:schemeClr val="accent1">
                <a:tint val="60000"/>
              </a:schemeClr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9" name="Straight Connector 8"/>
          <p:cNvSpPr>
            <a:spLocks noChangeShapeType="1"/>
          </p:cNvSpPr>
          <p:nvPr/>
        </p:nvSpPr>
        <p:spPr bwMode="auto">
          <a:xfrm>
            <a:off x="8991600" y="0"/>
            <a:ext cx="0" cy="6858000"/>
          </a:xfrm>
          <a:prstGeom prst="line">
            <a:avLst/>
          </a:prstGeom>
          <a:noFill/>
          <a:ln w="19050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0" name="Rectangle 9"/>
          <p:cNvSpPr/>
          <p:nvPr/>
        </p:nvSpPr>
        <p:spPr bwMode="auto">
          <a:xfrm>
            <a:off x="8839200" y="0"/>
            <a:ext cx="304800" cy="6858000"/>
          </a:xfrm>
          <a:prstGeom prst="rect">
            <a:avLst/>
          </a:prstGeom>
          <a:solidFill>
            <a:schemeClr val="accent1">
              <a:tint val="60000"/>
              <a:alpha val="87000"/>
            </a:schemeClr>
          </a:solidFill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/>
          </a:p>
        </p:txBody>
      </p:sp>
      <p:sp>
        <p:nvSpPr>
          <p:cNvPr id="11" name="Straight Connector 10"/>
          <p:cNvSpPr>
            <a:spLocks noChangeShapeType="1"/>
          </p:cNvSpPr>
          <p:nvPr/>
        </p:nvSpPr>
        <p:spPr bwMode="auto">
          <a:xfrm>
            <a:off x="8915400" y="0"/>
            <a:ext cx="0" cy="6858000"/>
          </a:xfrm>
          <a:prstGeom prst="line">
            <a:avLst/>
          </a:prstGeom>
          <a:noFill/>
          <a:ln w="9525" cap="flat" cmpd="sng" algn="ctr">
            <a:solidFill>
              <a:schemeClr val="accent1"/>
            </a:solidFill>
            <a:prstDash val="solid"/>
            <a:round/>
            <a:headEnd type="none" w="med" len="med"/>
            <a:tailEnd type="none" w="med" len="med"/>
          </a:ln>
          <a:effectLst/>
        </p:spPr>
        <p:txBody>
          <a:bodyPr vert="horz" wrap="square" lIns="91440" tIns="45720" rIns="91440" bIns="45720" anchor="t" compatLnSpc="1"/>
          <a:lstStyle/>
          <a:p>
            <a:endParaRPr kumimoji="0" lang="en-US"/>
          </a:p>
        </p:txBody>
      </p:sp>
      <p:sp>
        <p:nvSpPr>
          <p:cNvPr id="12" name="Oval 11"/>
          <p:cNvSpPr/>
          <p:nvPr/>
        </p:nvSpPr>
        <p:spPr>
          <a:xfrm>
            <a:off x="8156448" y="5715000"/>
            <a:ext cx="548640" cy="548640"/>
          </a:xfrm>
          <a:prstGeom prst="ellipse">
            <a:avLst/>
          </a:prstGeom>
          <a:ln w="38100" cap="rnd" cmpd="sng" algn="ctr">
            <a:noFill/>
            <a:prstDash val="solid"/>
          </a:ln>
          <a:effectLst/>
        </p:spPr>
        <p:style>
          <a:lnRef idx="3">
            <a:schemeClr val="lt1"/>
          </a:lnRef>
          <a:fillRef idx="1">
            <a:schemeClr val="accent1"/>
          </a:fillRef>
          <a:effectRef idx="1">
            <a:schemeClr val="accent1"/>
          </a:effectRef>
          <a:fontRef idx="minor">
            <a:schemeClr val="lt1"/>
          </a:fontRef>
        </p:style>
        <p:txBody>
          <a:bodyPr anchor="ctr"/>
          <a:lstStyle/>
          <a:p>
            <a:pPr algn="ctr" eaLnBrk="1" latinLnBrk="0" hangingPunct="1"/>
            <a:endParaRPr kumimoji="0" lang="en-US" dirty="0"/>
          </a:p>
        </p:txBody>
      </p:sp>
      <p:sp>
        <p:nvSpPr>
          <p:cNvPr id="23" name="Slide Number Placeholder 22"/>
          <p:cNvSpPr>
            <a:spLocks noGrp="1"/>
          </p:cNvSpPr>
          <p:nvPr>
            <p:ph type="sldNum" sz="quarter" idx="4"/>
          </p:nvPr>
        </p:nvSpPr>
        <p:spPr>
          <a:xfrm>
            <a:off x="8129016" y="5734050"/>
            <a:ext cx="609600" cy="521208"/>
          </a:xfrm>
          <a:prstGeom prst="rect">
            <a:avLst/>
          </a:prstGeom>
        </p:spPr>
        <p:txBody>
          <a:bodyPr vert="horz" anchor="ctr"/>
          <a:lstStyle>
            <a:lvl1pPr algn="ctr" eaLnBrk="1" latinLnBrk="0" hangingPunct="1">
              <a:defRPr kumimoji="0" sz="1400" b="1">
                <a:solidFill>
                  <a:srgbClr val="FFFFFF"/>
                </a:solidFill>
              </a:defRPr>
            </a:lvl1pPr>
          </a:lstStyle>
          <a:p>
            <a:fld id="{B1DEFA8C-F947-479F-BE07-76B6B3F80BF1}" type="slidenum">
              <a:rPr lang="tr-TR" smtClean="0"/>
              <a:pPr/>
              <a:t>‹#›</a:t>
            </a:fld>
            <a:endParaRPr lang="tr-TR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85" r:id="rId1"/>
    <p:sldLayoutId id="2147483686" r:id="rId2"/>
    <p:sldLayoutId id="2147483687" r:id="rId3"/>
    <p:sldLayoutId id="2147483688" r:id="rId4"/>
    <p:sldLayoutId id="2147483689" r:id="rId5"/>
    <p:sldLayoutId id="2147483690" r:id="rId6"/>
    <p:sldLayoutId id="2147483691" r:id="rId7"/>
    <p:sldLayoutId id="2147483692" r:id="rId8"/>
    <p:sldLayoutId id="2147483693" r:id="rId9"/>
    <p:sldLayoutId id="2147483694" r:id="rId10"/>
    <p:sldLayoutId id="2147483695" r:id="rId11"/>
  </p:sldLayoutIdLst>
  <p:transition>
    <p:wheel spokes="1"/>
  </p:transition>
  <p:txStyles>
    <p:titleStyle>
      <a:lvl1pPr algn="l" rtl="0" eaLnBrk="1" latinLnBrk="0" hangingPunct="1">
        <a:spcBef>
          <a:spcPct val="0"/>
        </a:spcBef>
        <a:buNone/>
        <a:defRPr kumimoji="0" sz="3000" b="0" kern="1200" cap="small" baseline="0">
          <a:solidFill>
            <a:schemeClr val="tx2"/>
          </a:solidFill>
          <a:latin typeface="+mj-lt"/>
          <a:ea typeface="+mj-ea"/>
          <a:cs typeface="+mj-cs"/>
        </a:defRPr>
      </a:lvl1pPr>
    </p:titleStyle>
    <p:bodyStyle>
      <a:lvl1pPr marL="274320" indent="-274320" algn="l" rtl="0" eaLnBrk="1" latinLnBrk="0" hangingPunct="1">
        <a:spcBef>
          <a:spcPts val="600"/>
        </a:spcBef>
        <a:buClr>
          <a:schemeClr val="accent1"/>
        </a:buClr>
        <a:buSzPct val="70000"/>
        <a:buFont typeface="Wingdings"/>
        <a:buChar char=""/>
        <a:defRPr kumimoji="0" sz="2400" kern="1200">
          <a:solidFill>
            <a:schemeClr val="tx1"/>
          </a:solidFill>
          <a:latin typeface="+mn-lt"/>
          <a:ea typeface="+mn-ea"/>
          <a:cs typeface="+mn-cs"/>
        </a:defRPr>
      </a:lvl1pPr>
      <a:lvl2pPr marL="640080" indent="-274320" algn="l" rtl="0" eaLnBrk="1" latinLnBrk="0" hangingPunct="1">
        <a:spcBef>
          <a:spcPct val="20000"/>
        </a:spcBef>
        <a:buClr>
          <a:schemeClr val="accent1"/>
        </a:buClr>
        <a:buSzPct val="80000"/>
        <a:buFont typeface="Wingdings 2"/>
        <a:buChar char=""/>
        <a:defRPr kumimoji="0" sz="21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18872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"/>
        <a:defRPr kumimoji="0"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463040" indent="-182880" algn="l" rtl="0" eaLnBrk="1" latinLnBrk="0" hangingPunct="1">
        <a:spcBef>
          <a:spcPct val="20000"/>
        </a:spcBef>
        <a:buClr>
          <a:schemeClr val="accent2">
            <a:tint val="60000"/>
          </a:schemeClr>
        </a:buClr>
        <a:buSzPct val="68000"/>
        <a:buFont typeface="Wingdings 2"/>
        <a:buChar char=""/>
        <a:defRPr kumimoji="0" sz="1600" kern="1200">
          <a:solidFill>
            <a:schemeClr val="tx1"/>
          </a:solidFill>
          <a:latin typeface="+mn-lt"/>
          <a:ea typeface="+mn-ea"/>
          <a:cs typeface="+mn-cs"/>
        </a:defRPr>
      </a:lvl5pPr>
      <a:lvl6pPr marL="1737360" indent="-182880" algn="l" rtl="0" eaLnBrk="1" latinLnBrk="0" hangingPunct="1">
        <a:spcBef>
          <a:spcPct val="20000"/>
        </a:spcBef>
        <a:buClr>
          <a:schemeClr val="accent1"/>
        </a:buClr>
        <a:buChar char="•"/>
        <a:defRPr kumimoji="0" sz="1600" kern="1200">
          <a:solidFill>
            <a:schemeClr val="tx2"/>
          </a:solidFill>
          <a:latin typeface="+mn-lt"/>
          <a:ea typeface="+mn-ea"/>
          <a:cs typeface="+mn-cs"/>
        </a:defRPr>
      </a:lvl6pPr>
      <a:lvl7pPr marL="2011680" indent="-182880" algn="l" rtl="0" eaLnBrk="1" latinLnBrk="0" hangingPunct="1">
        <a:spcBef>
          <a:spcPct val="20000"/>
        </a:spcBef>
        <a:buClr>
          <a:schemeClr val="accent1">
            <a:tint val="60000"/>
          </a:schemeClr>
        </a:buClr>
        <a:buSzPct val="60000"/>
        <a:buFont typeface="Wingdings"/>
        <a:buChar char="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7pPr>
      <a:lvl8pPr marL="2286000" indent="-182880" algn="l" rtl="0" eaLnBrk="1" latinLnBrk="0" hangingPunct="1">
        <a:spcBef>
          <a:spcPct val="20000"/>
        </a:spcBef>
        <a:buClr>
          <a:schemeClr val="accent2"/>
        </a:buClr>
        <a:buChar char="•"/>
        <a:defRPr kumimoji="0" sz="1400" kern="1200" cap="small" baseline="0">
          <a:solidFill>
            <a:schemeClr val="tx2"/>
          </a:solidFill>
          <a:latin typeface="+mn-lt"/>
          <a:ea typeface="+mn-ea"/>
          <a:cs typeface="+mn-cs"/>
        </a:defRPr>
      </a:lvl8pPr>
      <a:lvl9pPr marL="2560320" indent="-182880" algn="l" rtl="0" eaLnBrk="1" latinLnBrk="0" hangingPunct="1">
        <a:spcBef>
          <a:spcPct val="20000"/>
        </a:spcBef>
        <a:buClr>
          <a:schemeClr val="accent1">
            <a:shade val="75000"/>
          </a:schemeClr>
        </a:buClr>
        <a:buChar char="•"/>
        <a:defRPr kumimoji="0" sz="1400" kern="1200" baseline="0">
          <a:solidFill>
            <a:schemeClr val="tx2"/>
          </a:solidFill>
          <a:latin typeface="+mn-lt"/>
          <a:ea typeface="+mn-ea"/>
          <a:cs typeface="+mn-cs"/>
        </a:defRPr>
      </a:lvl9pPr>
    </p:bodyStyle>
    <p:otherStyle>
      <a:lvl1pPr marL="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rtl="0" eaLnBrk="1" latinLnBrk="0" hangingPunct="1">
        <a:defRPr kumimoji="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2" Type="http://schemas.openxmlformats.org/officeDocument/2006/relationships/notesSlide" Target="../notesSlides/notesSlide1.xml"/><Relationship Id="rId1" Type="http://schemas.openxmlformats.org/officeDocument/2006/relationships/slideLayout" Target="../slideLayouts/slideLayout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1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2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ctrTitle"/>
          </p:nvPr>
        </p:nvSpPr>
        <p:spPr>
          <a:xfrm>
            <a:off x="1928794" y="0"/>
            <a:ext cx="6172200" cy="4608512"/>
          </a:xfrm>
        </p:spPr>
        <p:txBody>
          <a:bodyPr>
            <a:normAutofit fontScale="90000"/>
          </a:bodyPr>
          <a:lstStyle/>
          <a:p>
            <a:pPr algn="ctr"/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HİN </a:t>
            </a: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422 MODERN HİNT EDEBİYATI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11. HAFTA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r>
              <a:rPr lang="tr-TR" sz="2700" dirty="0" err="1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Premçand’dan</a:t>
            </a:r>
            <a:r>
              <a:rPr lang="tr-TR" sz="270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  <a:t> Örnekler I</a:t>
            </a:r>
            <a:br>
              <a:rPr lang="tr-TR" sz="2700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+mn-lt"/>
              </a:rPr>
            </a:br>
            <a:br>
              <a:rPr lang="tr-TR" dirty="0">
                <a:solidFill>
                  <a:schemeClr val="accent2">
                    <a:lumMod val="75000"/>
                  </a:schemeClr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br>
              <a:rPr lang="tr-TR" sz="1600" dirty="0">
                <a:solidFill>
                  <a:schemeClr val="accent2">
                    <a:lumMod val="75000"/>
                  </a:schemeClr>
                </a:solidFill>
              </a:rPr>
            </a:br>
            <a:endParaRPr lang="tr-TR" sz="1600" dirty="0">
              <a:solidFill>
                <a:schemeClr val="accent2">
                  <a:lumMod val="75000"/>
                </a:schemeClr>
              </a:solidFill>
            </a:endParaRPr>
          </a:p>
        </p:txBody>
      </p:sp>
      <p:sp>
        <p:nvSpPr>
          <p:cNvPr id="3" name="2 Alt Başlık"/>
          <p:cNvSpPr>
            <a:spLocks noGrp="1"/>
          </p:cNvSpPr>
          <p:nvPr>
            <p:ph type="subTitle" idx="1"/>
          </p:nvPr>
        </p:nvSpPr>
        <p:spPr>
          <a:xfrm>
            <a:off x="2286000" y="3573016"/>
            <a:ext cx="6172200" cy="2801906"/>
          </a:xfrm>
        </p:spPr>
        <p:txBody>
          <a:bodyPr>
            <a:normAutofit/>
          </a:bodyPr>
          <a:lstStyle/>
          <a:p>
            <a:pPr algn="ctr"/>
            <a:endParaRPr lang="tr-TR" dirty="0">
              <a:solidFill>
                <a:schemeClr val="tx1"/>
              </a:solidFill>
              <a:effectLst>
                <a:outerShdw blurRad="38100" dist="38100" dir="2700000" algn="tl">
                  <a:srgbClr val="000000">
                    <a:alpha val="43137"/>
                  </a:srgbClr>
                </a:outerShdw>
              </a:effectLst>
              <a:latin typeface="Comic Sans MS" pitchFamily="66" charset="0"/>
            </a:endParaRP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Doç. Dr. Yalçın Kayalı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Ankara Üniversitesi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Dil ve Tarih-Coğrafya Fakültesi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Doğu Dilleri ve Edebiyatları Bölümü</a:t>
            </a:r>
          </a:p>
          <a:p>
            <a:pPr algn="r"/>
            <a:r>
              <a:rPr lang="tr-TR" dirty="0">
                <a:solidFill>
                  <a:schemeClr val="tx1"/>
                </a:solidFill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  <a:t>Hindoloji Anabilim Dalı</a:t>
            </a:r>
          </a:p>
        </p:txBody>
      </p:sp>
    </p:spTree>
  </p:cSld>
  <p:clrMapOvr>
    <a:masterClrMapping/>
  </p:clrMapOvr>
  <p:transition>
    <p:wheel spokes="1"/>
  </p:transition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Gece-gündüz demeden çalışanlarla bunlar gibi tembellerin aynı durumda olduğu; hatta çiftçilere oranla, onların zayıf anlarından yararlanmayı bilenlerin daha iyi halli oldukları bir toplumda bu tür bir zihniyetin doğması yadsınacak bir şey değildi. Bana kalırsa </a:t>
            </a:r>
            <a:r>
              <a:rPr lang="tr-TR" dirty="0" err="1"/>
              <a:t>Gheysu</a:t>
            </a:r>
            <a:r>
              <a:rPr lang="tr-TR" dirty="0"/>
              <a:t>, çiftçilere göre daha ince görüşlüydü. Cahil çiftçi sınıfına katılmaktansa aymazlar grubuna dahil olmuştu. 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>
          <a:xfrm>
            <a:off x="467544" y="260648"/>
            <a:ext cx="7467600" cy="1143000"/>
          </a:xfrm>
        </p:spPr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/>
          </a:bodyPr>
          <a:lstStyle/>
          <a:p>
            <a:r>
              <a:rPr lang="tr-TR" dirty="0"/>
              <a:t>Elbette aymazlara has adetlere uyacak kabiliyet yoktu onda. Katıldığı sınıfın diğer üyeleri, köyün </a:t>
            </a:r>
            <a:r>
              <a:rPr lang="tr-TR" dirty="0" err="1"/>
              <a:t>elebaşıları</a:t>
            </a:r>
            <a:r>
              <a:rPr lang="tr-TR" dirty="0"/>
              <a:t> olup çıktıkları için bütün köy onu ayıplardı. Buna rağmen o, hiç olmazsa çiftçiler gibi canını dişine takarak çalışmak zorunda kalmadığı; onun saflığı ve mecburiyetinden başkalarının haksız yarar sağlamadığı düşüncesiyle pek rahattı.</a:t>
            </a:r>
          </a:p>
          <a:p>
            <a:endParaRPr lang="tr-TR" dirty="0"/>
          </a:p>
        </p:txBody>
      </p:sp>
    </p:spTree>
    <p:extLst>
      <p:ext uri="{BB962C8B-B14F-4D97-AF65-F5344CB8AC3E}">
        <p14:creationId xmlns:p14="http://schemas.microsoft.com/office/powerpoint/2010/main" val="4221784758"/>
      </p:ext>
    </p:extLst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«Kefen»</a:t>
            </a:r>
          </a:p>
          <a:p>
            <a:pPr marL="0" indent="0">
              <a:buNone/>
            </a:pPr>
            <a:endParaRPr lang="tr-TR" dirty="0"/>
          </a:p>
          <a:p>
            <a:r>
              <a:rPr lang="tr-TR" dirty="0"/>
              <a:t>Baba-oğul, kulübenin kapısında sönmüş ateşin başında sessiz sedasız oturuyorlardı. Oğlun genç karısı </a:t>
            </a:r>
            <a:r>
              <a:rPr lang="tr-TR" dirty="0" err="1"/>
              <a:t>Bedhya</a:t>
            </a:r>
            <a:r>
              <a:rPr lang="tr-TR" dirty="0"/>
              <a:t> ise içeride doğum sancılarıyla kıvranıyordu. Durup </a:t>
            </a:r>
            <a:r>
              <a:rPr lang="tr-TR" dirty="0" err="1"/>
              <a:t>durup</a:t>
            </a:r>
            <a:r>
              <a:rPr lang="tr-TR" dirty="0"/>
              <a:t> öyle canhıraş sesler çıkarıyordu ki, baba ile oğulun yürekleri ağızlarına geliyordu.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Gheysu</a:t>
            </a:r>
            <a:r>
              <a:rPr lang="tr-TR" dirty="0"/>
              <a:t>: "Anlaşıldı, artık kurtulamaz. Bütün gün çırpındı durdu zavallı. Gidip bir bakıver şuna" dedi.  </a:t>
            </a:r>
          </a:p>
          <a:p>
            <a:r>
              <a:rPr lang="tr-TR" dirty="0" err="1"/>
              <a:t>Madhu</a:t>
            </a:r>
            <a:r>
              <a:rPr lang="tr-TR" dirty="0"/>
              <a:t> üzgün bir sesle "Ölecekse niye çabucak ölmüyor ki? Neyine bakıp geleyim."</a:t>
            </a:r>
          </a:p>
          <a:p>
            <a:r>
              <a:rPr lang="tr-TR" dirty="0"/>
              <a:t>"Sen var ya, çok acımasızsın! Bir yıl boyunca seni mutlu eden kişiye bu acımasızlık?"</a:t>
            </a:r>
          </a:p>
          <a:p>
            <a:r>
              <a:rPr lang="tr-TR" dirty="0"/>
              <a:t>"Ama onun çırpınışlarını, elinin ayağının kırılıp dökülmesini görmeye dayanamıyorum."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Çamar</a:t>
            </a:r>
            <a:r>
              <a:rPr lang="tr-TR" dirty="0"/>
              <a:t> kabilesindendiler; bütün köyde adları çıkmıştı. </a:t>
            </a:r>
            <a:r>
              <a:rPr lang="tr-TR" dirty="0" err="1"/>
              <a:t>Gheysu</a:t>
            </a:r>
            <a:r>
              <a:rPr lang="tr-TR" dirty="0"/>
              <a:t>, bir gün çalışsa, üç gün yatardı. </a:t>
            </a:r>
            <a:r>
              <a:rPr lang="tr-TR" dirty="0" err="1"/>
              <a:t>Madhu</a:t>
            </a:r>
            <a:r>
              <a:rPr lang="tr-TR" dirty="0"/>
              <a:t> da öyle iş kaçkınıydı ki, bir saat çalışsa, bir saat de nargile fokurdatırdı. Bu yüzden onlara kimse iş vermezdi. Evde bir avuç tahıl varsa, çalışmamaya yeminliydiler sanki. Açlık krizleri gelip dayandığında, </a:t>
            </a:r>
            <a:r>
              <a:rPr lang="tr-TR" dirty="0" err="1"/>
              <a:t>Gheysu</a:t>
            </a:r>
            <a:r>
              <a:rPr lang="tr-TR" dirty="0"/>
              <a:t> ağaçlara çıkıp odun keser, </a:t>
            </a:r>
            <a:r>
              <a:rPr lang="tr-TR" dirty="0" err="1"/>
              <a:t>Madhu</a:t>
            </a:r>
            <a:r>
              <a:rPr lang="tr-TR" dirty="0"/>
              <a:t> da onları pazarda satardı. O para bitene kadar ikisi de, orada burada avarelikle zaman geçirirlerdi. Açlık krizleri tekrar başlayınca gene odun toplarlar veya bir amelelik ararlardı. 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Köyde iş yok değildi. Çiftçi köyüydü. Çalışana yüzlerce iş vardı. Ama bu iki tembel, iki kişiden tek kişinin yapabileceği işle yetinmekten başka çare kalmadığında işe çağırılırdı. Keşke Sadhu7 olsaydılar; kanaat ve tevekkül için nefislerini terbiye etmeye kesinlikle ihtiyaçları olmazdı. Bu, onların yaradılışında olan, onlara has bir özellikti. Garip bir yaşamları vardı; evde birkaç çömlek kaptan başka bir şeyleri olmazdı. Yırtık bez parçalarıyla üryanlık belasını savuştururlardı. Dünyada dönen düzenbazlıktan uzaktılar, ama borç-harç o düzenin içindeydiler. 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/>
              <a:t>Küfür de yeseler tasa etmezlerdi. Yoksullukları had safhadaydı, öyle ki, geri alma ümidi olmamasına rağmen halk onlara iyi kötü gene de borç verirdi. Tarlalardan bezelye yolar, patates çıkarır, haşlayıp </a:t>
            </a:r>
            <a:r>
              <a:rPr lang="tr-TR" dirty="0" err="1"/>
              <a:t>haşlayıp</a:t>
            </a:r>
            <a:r>
              <a:rPr lang="tr-TR" dirty="0"/>
              <a:t> yerlerdi. Ya da beş-on kamış kırıp getirir, gece boyu kemirip suyunu emerlerdi. </a:t>
            </a:r>
            <a:r>
              <a:rPr lang="tr-TR" dirty="0" err="1"/>
              <a:t>Gheysu</a:t>
            </a:r>
            <a:r>
              <a:rPr lang="tr-TR" dirty="0"/>
              <a:t>, hayatının altmış yılını böylesi bir boş vermişlikle geçirmişti. </a:t>
            </a:r>
            <a:r>
              <a:rPr lang="tr-TR" dirty="0" err="1"/>
              <a:t>Madhu</a:t>
            </a:r>
            <a:r>
              <a:rPr lang="tr-TR" dirty="0"/>
              <a:t> da vefalı bir evlat olarak babasının izindeydi. Hatta onun adını daha da yüceltiyordu. Gene ateşin başına oturmuşlar, birinin tarlasından eşeleyip getirdikleri patatesleri külde pişiriyorlardı. 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 err="1"/>
              <a:t>Gheysu'nun</a:t>
            </a:r>
            <a:r>
              <a:rPr lang="tr-TR" dirty="0"/>
              <a:t> karısı yıllar önce ölmüştü. </a:t>
            </a:r>
            <a:r>
              <a:rPr lang="tr-TR" dirty="0" err="1"/>
              <a:t>Madhu</a:t>
            </a:r>
            <a:r>
              <a:rPr lang="tr-TR" dirty="0"/>
              <a:t> ise geçen yıl evlenmişti. O kadın aileye geldiğinden beri biraz gün görmüşlerdi. Değirmende çalışır, ot biçer, sağladığı bir miktar unla bu iki utanmazın boğazlarını beslerdi. Kadının gelişiyle baba-oğul rahatlarına daha da düşkün olmuşlar; iyice tembelleşmişlerdi. Hatta biraz da kasılmaya başlamışlardı. Biri işe çağırdığında ilgilenmez bir edayla iki kat yevmiye ister hale gelmişlerdi. İşte o kadın sabahtan beri doğum sancısıyla kıvranıyordu. Bu tembeller ise rahatça uyuyabilmek için, muhtemelen kadının bir an önce ölmesini bekliyorlardı.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/>
          <a:lstStyle/>
          <a:p>
            <a:r>
              <a:rPr lang="tr-TR" dirty="0" err="1"/>
              <a:t>Gheysu</a:t>
            </a:r>
            <a:r>
              <a:rPr lang="tr-TR" dirty="0"/>
              <a:t>, bir patates çıkartıp soyarken, "Git bir bak, durumu nasıl? Mundar gidecek, başka ne! Hoca bile bir rupi ister, nereden gelir bu para?" dedi.</a:t>
            </a:r>
          </a:p>
          <a:p>
            <a:r>
              <a:rPr lang="tr-TR" dirty="0" err="1"/>
              <a:t>Madhu</a:t>
            </a:r>
            <a:r>
              <a:rPr lang="tr-TR" dirty="0"/>
              <a:t> "Ben orada korkarım" dedi. Aslında odaya gittiğinde, </a:t>
            </a:r>
            <a:r>
              <a:rPr lang="tr-TR" dirty="0" err="1"/>
              <a:t>Gheysu'nun</a:t>
            </a:r>
            <a:r>
              <a:rPr lang="tr-TR" dirty="0"/>
              <a:t> patateslerin büyük bir bölümünü tıkınacağından endişeleniyordu.</a:t>
            </a:r>
          </a:p>
          <a:p>
            <a:r>
              <a:rPr lang="tr-TR" dirty="0"/>
              <a:t>"Neden korkuyorsun ! Ben buradayım ya."</a:t>
            </a:r>
          </a:p>
          <a:p>
            <a:r>
              <a:rPr lang="tr-TR" dirty="0"/>
              <a:t>"Öyleyse sen gidip baksana!"</a:t>
            </a:r>
          </a:p>
          <a:p>
            <a:pPr marL="0" indent="0">
              <a:buNone/>
            </a:pPr>
            <a:endParaRPr lang="tr-TR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1 Başlık"/>
          <p:cNvSpPr>
            <a:spLocks noGrp="1"/>
          </p:cNvSpPr>
          <p:nvPr>
            <p:ph type="title"/>
          </p:nvPr>
        </p:nvSpPr>
        <p:spPr/>
        <p:txBody>
          <a:bodyPr>
            <a:normAutofit fontScale="90000"/>
          </a:bodyPr>
          <a:lstStyle/>
          <a:p>
            <a:pPr algn="ctr"/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b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  <a:latin typeface="Comic Sans MS" pitchFamily="66" charset="0"/>
              </a:rPr>
            </a:br>
            <a:r>
              <a:rPr lang="fi-FI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 HİN </a:t>
            </a:r>
            <a:r>
              <a:rPr lang="tr-TR" sz="3200" dirty="0">
                <a:effectLst>
                  <a:outerShdw blurRad="38100" dist="38100" dir="2700000" algn="tl">
                    <a:srgbClr val="000000">
                      <a:alpha val="43137"/>
                    </a:srgbClr>
                  </a:outerShdw>
                </a:effectLst>
              </a:rPr>
              <a:t>422 MODERN HİNT EDEBİYATI</a:t>
            </a:r>
            <a:endParaRPr lang="tr-TR" dirty="0"/>
          </a:p>
        </p:txBody>
      </p:sp>
      <p:sp>
        <p:nvSpPr>
          <p:cNvPr id="3" name="2 İçerik Yer Tutucusu"/>
          <p:cNvSpPr>
            <a:spLocks noGrp="1"/>
          </p:cNvSpPr>
          <p:nvPr>
            <p:ph sz="quarter" idx="1"/>
          </p:nvPr>
        </p:nvSpPr>
        <p:spPr/>
        <p:txBody>
          <a:bodyPr>
            <a:normAutofit lnSpcReduction="10000"/>
          </a:bodyPr>
          <a:lstStyle/>
          <a:p>
            <a:r>
              <a:rPr lang="tr-TR" dirty="0"/>
              <a:t>"Benim karım öldüğünde üç gün onun yanından kımıldamadım. Sonra benden çekinmez mi zavallı? Onun yüzünü bile görmedim, üryan bedenini mi göreyim? Kendinden habersizdir şimdi; beni görünce elini ayağını bile rahatça çırpmaz."</a:t>
            </a:r>
          </a:p>
          <a:p>
            <a:r>
              <a:rPr lang="tr-TR" dirty="0"/>
              <a:t>"Düşünüyorum da, bebek doğarsa ne olacak? Ne kadına verecek yiyecek, ne çocuğun ağzına şeker ne de yağ var evde."</a:t>
            </a:r>
          </a:p>
          <a:p>
            <a:r>
              <a:rPr lang="tr-TR" dirty="0"/>
              <a:t>"Her şey olacak. çocuk versin yeter. Şimdi para vermeyenler o zaman kendileri çağırıp verirler. Dokuz oğlum oldu. Ev şimdiki gibi gene tamtakırdı; hiçbir şeyim yoktu. Gene de her defasında işler yolunda gitti."</a:t>
            </a:r>
          </a:p>
          <a:p>
            <a:endParaRPr lang="tr-TR" dirty="0"/>
          </a:p>
        </p:txBody>
      </p:sp>
    </p:spTree>
  </p:cSld>
  <p:clrMapOvr>
    <a:masterClrMapping/>
  </p:clrMapOvr>
</p:sld>
</file>

<file path=ppt/theme/_rels/theme1.xml.rels><?xml version="1.0" encoding="UTF-8" standalone="yes"?>
<Relationships xmlns="http://schemas.openxmlformats.org/package/2006/relationships"><Relationship Id="rId1" Type="http://schemas.openxmlformats.org/officeDocument/2006/relationships/image" Target="../media/image1.jpeg"/></Relationships>
</file>

<file path=ppt/theme/theme1.xml><?xml version="1.0" encoding="utf-8"?>
<a:theme xmlns:a="http://schemas.openxmlformats.org/drawingml/2006/main" name="Oriel">
  <a:themeElements>
    <a:clrScheme name="Oriel">
      <a:dk1>
        <a:sysClr val="windowText" lastClr="000000"/>
      </a:dk1>
      <a:lt1>
        <a:sysClr val="window" lastClr="FFFFFF"/>
      </a:lt1>
      <a:dk2>
        <a:srgbClr val="575F6D"/>
      </a:dk2>
      <a:lt2>
        <a:srgbClr val="FFF39D"/>
      </a:lt2>
      <a:accent1>
        <a:srgbClr val="FE8637"/>
      </a:accent1>
      <a:accent2>
        <a:srgbClr val="7598D9"/>
      </a:accent2>
      <a:accent3>
        <a:srgbClr val="B32C16"/>
      </a:accent3>
      <a:accent4>
        <a:srgbClr val="F5CD2D"/>
      </a:accent4>
      <a:accent5>
        <a:srgbClr val="AEBAD5"/>
      </a:accent5>
      <a:accent6>
        <a:srgbClr val="777C84"/>
      </a:accent6>
      <a:hlink>
        <a:srgbClr val="D2611C"/>
      </a:hlink>
      <a:folHlink>
        <a:srgbClr val="3B435B"/>
      </a:folHlink>
    </a:clrScheme>
    <a:fontScheme name="Oriel">
      <a:majorFont>
        <a:latin typeface="Century Schoolbook"/>
        <a:ea typeface=""/>
        <a:cs typeface=""/>
        <a:font script="Jpan" typeface="ＭＳ Ｐ明朝"/>
        <a:font script="Hang" typeface="휴먼매직체"/>
        <a:font script="Hans" typeface="华文楷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entury Schoolbook"/>
        <a:ea typeface=""/>
        <a:cs typeface=""/>
        <a:font script="Jpan" typeface="ＭＳ Ｐ明朝"/>
        <a:font script="Hang" typeface="휴먼매직체"/>
        <a:font script="Hans" typeface="宋体"/>
        <a:font script="Hant" typeface="新細明體"/>
        <a:font script="Arab" typeface="Times New Roman"/>
        <a:font script="Hebr" typeface="Times New Roman"/>
        <a:font script="Thai" typeface="KodchiangUPC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Oriel">
      <a:fillStyleLst>
        <a:solidFill>
          <a:schemeClr val="phClr"/>
        </a:solidFill>
        <a:gradFill rotWithShape="1">
          <a:gsLst>
            <a:gs pos="0">
              <a:schemeClr val="phClr">
                <a:tint val="35000"/>
                <a:satMod val="260000"/>
              </a:schemeClr>
            </a:gs>
            <a:gs pos="30000">
              <a:schemeClr val="phClr">
                <a:tint val="38000"/>
                <a:satMod val="260000"/>
              </a:schemeClr>
            </a:gs>
            <a:gs pos="75000">
              <a:schemeClr val="phClr">
                <a:tint val="55000"/>
                <a:satMod val="255000"/>
              </a:schemeClr>
            </a:gs>
            <a:gs pos="100000">
              <a:schemeClr val="phClr">
                <a:tint val="70000"/>
                <a:satMod val="255000"/>
              </a:schemeClr>
            </a:gs>
          </a:gsLst>
          <a:path path="circle">
            <a:fillToRect l="5000" t="100000" r="120000" b="10000"/>
          </a:path>
        </a:gradFill>
        <a:gradFill rotWithShape="1">
          <a:gsLst>
            <a:gs pos="0">
              <a:schemeClr val="phClr">
                <a:shade val="63000"/>
                <a:satMod val="165000"/>
              </a:schemeClr>
            </a:gs>
            <a:gs pos="30000">
              <a:schemeClr val="phClr">
                <a:shade val="58000"/>
                <a:satMod val="165000"/>
              </a:schemeClr>
            </a:gs>
            <a:gs pos="75000">
              <a:schemeClr val="phClr">
                <a:shade val="30000"/>
                <a:satMod val="175000"/>
              </a:schemeClr>
            </a:gs>
            <a:gs pos="100000">
              <a:schemeClr val="phClr">
                <a:shade val="15000"/>
                <a:satMod val="175000"/>
              </a:schemeClr>
            </a:gs>
          </a:gsLst>
          <a:path path="circle">
            <a:fillToRect l="5000" t="100000" r="120000" b="10000"/>
          </a:path>
        </a:gradFill>
      </a:fillStyleLst>
      <a:lnStyleLst>
        <a:ln w="12700" cap="flat" cmpd="sng" algn="ctr">
          <a:solidFill>
            <a:schemeClr val="phClr">
              <a:shade val="70000"/>
              <a:satMod val="150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4925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50800" dist="25000" dir="5400000" rotWithShape="0">
              <a:srgbClr val="000000">
                <a:alpha val="40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</a:effectStyle>
        <a:effectStyle>
          <a:effectLst>
            <a:outerShdw blurRad="50800" dist="20000" dir="5400000" rotWithShape="0">
              <a:srgbClr val="000000">
                <a:alpha val="42000"/>
              </a:srgbClr>
            </a:outerShdw>
          </a:effectLst>
          <a:scene3d>
            <a:camera prst="orthographicFront">
              <a:rot lat="0" lon="0" rev="0"/>
            </a:camera>
            <a:lightRig rig="balanced" dir="t">
              <a:rot lat="0" lon="0" rev="0"/>
            </a:lightRig>
          </a:scene3d>
          <a:sp3d>
            <a:bevelT w="47625" h="69850"/>
            <a:contourClr>
              <a:schemeClr val="lt1"/>
            </a:contourClr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shade val="58000"/>
                <a:satMod val="125000"/>
              </a:schemeClr>
            </a:gs>
            <a:gs pos="40000">
              <a:schemeClr val="phClr">
                <a:tint val="90000"/>
                <a:shade val="90000"/>
                <a:satMod val="120000"/>
              </a:schemeClr>
            </a:gs>
            <a:gs pos="100000">
              <a:schemeClr val="phClr">
                <a:tint val="50000"/>
              </a:schemeClr>
            </a:gs>
          </a:gsLst>
          <a:lin ang="16200000" scaled="1"/>
        </a:gradFill>
        <a:blipFill>
          <a:blip xmlns:r="http://schemas.openxmlformats.org/officeDocument/2006/relationships" r:embed="rId1">
            <a:duotone>
              <a:schemeClr val="phClr">
                <a:shade val="80000"/>
              </a:schemeClr>
              <a:schemeClr val="phClr">
                <a:tint val="91000"/>
              </a:schemeClr>
            </a:duotone>
          </a:blip>
          <a:tile tx="0" ty="0" sx="40000" sy="50000" flip="y" algn="tl"/>
        </a:blipFill>
      </a:bgFillStyleLst>
    </a:fmtScheme>
  </a:themeElements>
  <a:objectDefaults/>
  <a:extraClrSchemeLst/>
</a:theme>
</file>

<file path=ppt/theme/theme2.xml><?xml version="1.0" encoding="utf-8"?>
<a:theme xmlns:a="http://schemas.openxmlformats.org/drawingml/2006/main" name="Office Theme">
  <a:themeElements>
    <a:clrScheme name="Office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fice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ppt/theme/theme3.xml><?xml version="1.0" encoding="utf-8"?>
<a:theme xmlns:a="http://schemas.openxmlformats.org/drawingml/2006/main" name="Ofis Teması">
  <a:themeElements>
    <a:clrScheme name="Ofis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Ofis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</a:minorFont>
    </a:fontScheme>
    <a:fmtScheme name="Ofis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st="20000" dir="540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</a:effectStyle>
        <a:effectStyle>
          <a:effectLst>
            <a:outerShdw blurRad="40000" dist="23000" dir="5400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rig="threePt" dir="t">
              <a:rot lat="0" lon="0" rev="1200000"/>
            </a:lightRig>
          </a:scene3d>
          <a:sp3d>
            <a:bevelT w="63500" h="254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l="50000" t="-80000" r="50000" b="1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l="50000" t="50000" r="50000" b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Template>Oriel</Template>
  <TotalTime>1363</TotalTime>
  <Words>884</Words>
  <Application>Microsoft Office PowerPoint</Application>
  <PresentationFormat>Ekran Gösterisi (4:3)</PresentationFormat>
  <Paragraphs>38</Paragraphs>
  <Slides>11</Slides>
  <Notes>1</Notes>
  <HiddenSlides>0</HiddenSlides>
  <MMClips>0</MMClips>
  <ScaleCrop>false</ScaleCrop>
  <HeadingPairs>
    <vt:vector size="6" baseType="variant">
      <vt:variant>
        <vt:lpstr>Kullanılan Yazı Tipleri</vt:lpstr>
      </vt:variant>
      <vt:variant>
        <vt:i4>5</vt:i4>
      </vt:variant>
      <vt:variant>
        <vt:lpstr>Tema</vt:lpstr>
      </vt:variant>
      <vt:variant>
        <vt:i4>1</vt:i4>
      </vt:variant>
      <vt:variant>
        <vt:lpstr>Slayt Başlıkları</vt:lpstr>
      </vt:variant>
      <vt:variant>
        <vt:i4>11</vt:i4>
      </vt:variant>
    </vt:vector>
  </HeadingPairs>
  <TitlesOfParts>
    <vt:vector size="17" baseType="lpstr">
      <vt:lpstr>Calibri</vt:lpstr>
      <vt:lpstr>Century Schoolbook</vt:lpstr>
      <vt:lpstr>Comic Sans MS</vt:lpstr>
      <vt:lpstr>Wingdings</vt:lpstr>
      <vt:lpstr>Wingdings 2</vt:lpstr>
      <vt:lpstr>Oriel</vt:lpstr>
      <vt:lpstr>                  HİN 422 MODERN HİNT EDEBİYATI  11. HAFTA  Premçand’dan Örnekler I      </vt:lpstr>
      <vt:lpstr>   HİN 422 MODERN HİNT EDEBİYATI</vt:lpstr>
      <vt:lpstr>   HİN 422 MODERN HİNT EDEBİYATI</vt:lpstr>
      <vt:lpstr>  HİN 422 MODERN HİNT EDEBİYATI</vt:lpstr>
      <vt:lpstr>   HİN 422 MODERN HİNT EDEBİYATI</vt:lpstr>
      <vt:lpstr>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  <vt:lpstr>   HİN 422 MODERN HİNT EDEBİYATI</vt:lpstr>
    </vt:vector>
  </TitlesOfParts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II. GENÇ AKADEMİSYENLER SEMPOZYUMU   GAZİ ÜNİVERSİTESİ, 24-25 Kasım 20114</dc:title>
  <dc:creator>Arş. Gör. Y.KAYALI</dc:creator>
  <cp:lastModifiedBy>casper</cp:lastModifiedBy>
  <cp:revision>145</cp:revision>
  <dcterms:created xsi:type="dcterms:W3CDTF">2014-11-21T09:52:05Z</dcterms:created>
  <dcterms:modified xsi:type="dcterms:W3CDTF">2020-02-25T19:59:43Z</dcterms:modified>
</cp:coreProperties>
</file>