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28" y="-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C0935-6D1A-4CC5-883B-40D583A3C5B2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90A4F-F5F3-4A22-B353-0CB90A566B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298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510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66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52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06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799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3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74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80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09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016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2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24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26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3083" y="627534"/>
            <a:ext cx="5312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BİR VEKTÖR UYGULAMASI—EĞİK ATIŞ HAREKETİ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6179" y="1635646"/>
            <a:ext cx="41929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Yandaki şekilde, balonun </a:t>
            </a:r>
            <a:r>
              <a:rPr lang="tr-TR" sz="1600" dirty="0" smtClean="0"/>
              <a:t>12 m/s </a:t>
            </a:r>
            <a:r>
              <a:rPr lang="tr-TR" sz="1600" dirty="0"/>
              <a:t>ile yol aldığı </a:t>
            </a:r>
            <a:r>
              <a:rPr lang="tr-TR" sz="1600" dirty="0" smtClean="0"/>
              <a:t>varsayılmıştır ve </a:t>
            </a:r>
            <a:r>
              <a:rPr lang="tr-TR" sz="1600" dirty="0"/>
              <a:t>kum torbasının atılmasından</a:t>
            </a:r>
          </a:p>
          <a:p>
            <a:r>
              <a:rPr lang="tr-TR" sz="1600" dirty="0"/>
              <a:t>sonraki 1 saniyelik </a:t>
            </a:r>
            <a:r>
              <a:rPr lang="tr-TR" sz="1600" dirty="0" smtClean="0"/>
              <a:t>aralıklarla durumu gösterilmiştir</a:t>
            </a:r>
            <a:r>
              <a:rPr lang="tr-TR" sz="1600" dirty="0"/>
              <a:t>. </a:t>
            </a:r>
            <a:endParaRPr lang="tr-TR" sz="1600" dirty="0" smtClean="0"/>
          </a:p>
          <a:p>
            <a:endParaRPr lang="tr-TR" sz="1600" dirty="0"/>
          </a:p>
          <a:p>
            <a:r>
              <a:rPr lang="tr-TR" sz="1600" dirty="0" smtClean="0"/>
              <a:t>Her geçen </a:t>
            </a:r>
            <a:r>
              <a:rPr lang="nn-NO" sz="1600" dirty="0" smtClean="0"/>
              <a:t>saniye </a:t>
            </a:r>
            <a:r>
              <a:rPr lang="nn-NO" sz="1600" dirty="0"/>
              <a:t>kum torbası 12 </a:t>
            </a:r>
            <a:r>
              <a:rPr lang="nn-NO" sz="1600" dirty="0" smtClean="0"/>
              <a:t>metre</a:t>
            </a:r>
            <a:r>
              <a:rPr lang="tr-TR" sz="1600" dirty="0" smtClean="0"/>
              <a:t> ileri </a:t>
            </a:r>
            <a:r>
              <a:rPr lang="tr-TR" sz="1600" dirty="0"/>
              <a:t>giderken aşağı doğru </a:t>
            </a:r>
            <a:r>
              <a:rPr lang="tr-TR" sz="1600" dirty="0" smtClean="0"/>
              <a:t>olan hareketine </a:t>
            </a:r>
            <a:r>
              <a:rPr lang="tr-TR" sz="1600" dirty="0"/>
              <a:t>dikkat edin. </a:t>
            </a:r>
            <a:endParaRPr lang="tr-TR" sz="1600" dirty="0" smtClean="0"/>
          </a:p>
          <a:p>
            <a:endParaRPr lang="tr-TR" sz="1600" dirty="0"/>
          </a:p>
          <a:p>
            <a:r>
              <a:rPr lang="tr-TR" sz="1600" dirty="0" smtClean="0"/>
              <a:t>Atıldıktan sonraki </a:t>
            </a:r>
            <a:r>
              <a:rPr lang="tr-TR" sz="1600" dirty="0"/>
              <a:t>ilk saniyenin </a:t>
            </a:r>
            <a:r>
              <a:rPr lang="tr-TR" sz="1600" dirty="0" smtClean="0"/>
              <a:t>sonunda, </a:t>
            </a:r>
            <a:r>
              <a:rPr lang="tr-TR" sz="1600" i="1" dirty="0" smtClean="0"/>
              <a:t>aşağı </a:t>
            </a:r>
            <a:r>
              <a:rPr lang="tr-TR" sz="1600" dirty="0"/>
              <a:t>doğru sürati 9.8 m/s’dir.</a:t>
            </a:r>
            <a:endParaRPr lang="tr-TR" sz="1600" dirty="0" smtClean="0"/>
          </a:p>
        </p:txBody>
      </p:sp>
      <p:pic>
        <p:nvPicPr>
          <p:cNvPr id="4098" name="Picture 2" descr="C:\Users\Taliha\Desktop\Serdar\SUNUM\PNG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156670"/>
            <a:ext cx="3834663" cy="393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46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3083" y="627534"/>
            <a:ext cx="5753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KUVVETLERİN </a:t>
            </a:r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TOPLANMASI—VEKTÖR UYGULAMASI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13211" y="1707654"/>
            <a:ext cx="82400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İki çocuğun çok sevdikleri bir oyuncak—kırmızı bir tren—için çekiştiklerini düşünün</a:t>
            </a:r>
            <a:r>
              <a:rPr lang="tr-TR" sz="1600" dirty="0" smtClean="0"/>
              <a:t>.</a:t>
            </a:r>
          </a:p>
          <a:p>
            <a:endParaRPr lang="tr-TR" sz="1600" dirty="0"/>
          </a:p>
          <a:p>
            <a:r>
              <a:rPr lang="tr-TR" sz="1600" dirty="0"/>
              <a:t>Çocuklardan biri 9 </a:t>
            </a:r>
            <a:r>
              <a:rPr lang="tr-TR" sz="1600" dirty="0" err="1"/>
              <a:t>newton’luk</a:t>
            </a:r>
            <a:r>
              <a:rPr lang="tr-TR" sz="1600" dirty="0"/>
              <a:t> bir kuvvet uygulayarak treni kendine doğru </a:t>
            </a:r>
            <a:r>
              <a:rPr lang="tr-TR" sz="1600" dirty="0" smtClean="0"/>
              <a:t>çekmeye çalışıyor</a:t>
            </a:r>
            <a:r>
              <a:rPr lang="tr-TR" sz="1600" dirty="0"/>
              <a:t>. </a:t>
            </a:r>
            <a:endParaRPr lang="tr-TR" sz="1600" dirty="0" smtClean="0"/>
          </a:p>
          <a:p>
            <a:endParaRPr lang="tr-TR" sz="1600" dirty="0" smtClean="0"/>
          </a:p>
          <a:p>
            <a:r>
              <a:rPr lang="tr-TR" sz="1600" dirty="0" smtClean="0"/>
              <a:t>Diğer </a:t>
            </a:r>
            <a:r>
              <a:rPr lang="tr-TR" sz="1600" dirty="0"/>
              <a:t>çocuk ise, tam aksi yönde 9 </a:t>
            </a:r>
            <a:r>
              <a:rPr lang="tr-TR" sz="1600" dirty="0" err="1"/>
              <a:t>newton’luk</a:t>
            </a:r>
            <a:r>
              <a:rPr lang="tr-TR" sz="1600" dirty="0"/>
              <a:t> bir kuvvet uygulayarak çekiyor</a:t>
            </a:r>
            <a:r>
              <a:rPr lang="tr-TR" sz="1600" dirty="0" smtClean="0"/>
              <a:t>.</a:t>
            </a:r>
          </a:p>
          <a:p>
            <a:endParaRPr lang="tr-TR" sz="1600" dirty="0"/>
          </a:p>
          <a:p>
            <a:r>
              <a:rPr lang="tr-TR" sz="1600" dirty="0"/>
              <a:t>Buna göre, kuvvetlerden biri diğerini dengeler. Büyüklük olarak aynı olmalarına </a:t>
            </a:r>
            <a:r>
              <a:rPr lang="tr-TR" sz="1600" dirty="0" smtClean="0"/>
              <a:t>rağmen, yönleri </a:t>
            </a:r>
            <a:r>
              <a:rPr lang="tr-TR" sz="1600" dirty="0"/>
              <a:t>birbirinin zıttı olduğu için ikisinin </a:t>
            </a:r>
            <a:r>
              <a:rPr lang="tr-TR" sz="1600" i="1" dirty="0"/>
              <a:t>toplamı </a:t>
            </a:r>
            <a:r>
              <a:rPr lang="tr-TR" sz="1600" dirty="0"/>
              <a:t>sıfırdır. </a:t>
            </a:r>
            <a:endParaRPr lang="tr-TR" sz="1600" dirty="0" smtClean="0"/>
          </a:p>
          <a:p>
            <a:endParaRPr lang="tr-TR" sz="1600" dirty="0"/>
          </a:p>
          <a:p>
            <a:r>
              <a:rPr lang="tr-TR" sz="1600" dirty="0" smtClean="0"/>
              <a:t>Kuvvetleri toplayabilmek için </a:t>
            </a:r>
            <a:r>
              <a:rPr lang="tr-TR" sz="1600" dirty="0"/>
              <a:t>onların yönlerini de göz önüne almak zorunda olduğumuza göre, kuvvetin </a:t>
            </a:r>
            <a:r>
              <a:rPr lang="tr-TR" sz="1600" dirty="0" err="1" smtClean="0"/>
              <a:t>vektörel</a:t>
            </a:r>
            <a:r>
              <a:rPr lang="tr-TR" sz="1600" dirty="0" smtClean="0"/>
              <a:t> bir </a:t>
            </a:r>
            <a:r>
              <a:rPr lang="tr-TR" sz="1600" dirty="0"/>
              <a:t>nicelik olduğunu görüyoruz.</a:t>
            </a:r>
            <a:endParaRPr lang="tr-TR" sz="1600" dirty="0" smtClean="0"/>
          </a:p>
        </p:txBody>
      </p:sp>
    </p:spTree>
    <p:extLst>
      <p:ext uri="{BB962C8B-B14F-4D97-AF65-F5344CB8AC3E}">
        <p14:creationId xmlns:p14="http://schemas.microsoft.com/office/powerpoint/2010/main" val="291407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635895" y="1875309"/>
            <a:ext cx="2180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BÖLÜM 1</a:t>
            </a:r>
            <a:endParaRPr lang="tr-TR" sz="4000" b="1" u="sng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471201" y="2577495"/>
            <a:ext cx="25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Kuvvet ve Hareket</a:t>
            </a:r>
          </a:p>
        </p:txBody>
      </p:sp>
    </p:spTree>
    <p:extLst>
      <p:ext uri="{BB962C8B-B14F-4D97-AF65-F5344CB8AC3E}">
        <p14:creationId xmlns:p14="http://schemas.microsoft.com/office/powerpoint/2010/main" val="149445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879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SÜRAT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7" y="2255738"/>
            <a:ext cx="74857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/>
              <a:t>Sürat, alınan yolun geçen zamana bölünmesi ile bulunur. Yani, 3 saatte 12 km giderseniz,</a:t>
            </a:r>
          </a:p>
          <a:p>
            <a:r>
              <a:rPr lang="tr-TR" sz="1600" dirty="0"/>
              <a:t>ortalama süratiniz 4 km/</a:t>
            </a:r>
            <a:r>
              <a:rPr lang="tr-TR" sz="1600" dirty="0" err="1"/>
              <a:t>sa</a:t>
            </a:r>
            <a:r>
              <a:rPr lang="tr-TR" sz="1600" dirty="0"/>
              <a:t> olur</a:t>
            </a:r>
            <a:r>
              <a:rPr lang="tr-TR" sz="1600" dirty="0" smtClean="0"/>
              <a:t>.</a:t>
            </a:r>
          </a:p>
          <a:p>
            <a:endParaRPr lang="tr-TR" sz="1600" dirty="0"/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7051801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3083" y="627534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İVME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08432" y="1347614"/>
            <a:ext cx="824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Bir araba sürat kazandıkça ivmelenir. </a:t>
            </a:r>
            <a:r>
              <a:rPr lang="tr-TR" sz="1600" dirty="0" err="1"/>
              <a:t>Sürattaki</a:t>
            </a:r>
            <a:r>
              <a:rPr lang="tr-TR" sz="1600" dirty="0"/>
              <a:t> değişimin geçen zamana oranı </a:t>
            </a:r>
            <a:r>
              <a:rPr lang="tr-TR" sz="1600" b="1" dirty="0" smtClean="0"/>
              <a:t>ivme </a:t>
            </a:r>
            <a:r>
              <a:rPr lang="tr-TR" sz="1600" dirty="0" smtClean="0"/>
              <a:t>olarak </a:t>
            </a:r>
            <a:r>
              <a:rPr lang="tr-TR" sz="1600" dirty="0"/>
              <a:t>adlandırılır. Eşitlik </a:t>
            </a:r>
            <a:r>
              <a:rPr lang="tr-TR" sz="1600" dirty="0" smtClean="0"/>
              <a:t>olarak :</a:t>
            </a:r>
            <a:endParaRPr lang="tr-TR" sz="1600" dirty="0"/>
          </a:p>
        </p:txBody>
      </p:sp>
      <p:pic>
        <p:nvPicPr>
          <p:cNvPr id="1026" name="Picture 2" descr="C:\Users\Taliha\Desktop\Serdar\SUNUM\PNG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43" y="1995686"/>
            <a:ext cx="2306699" cy="93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08432" y="3075806"/>
            <a:ext cx="8024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Burada </a:t>
            </a:r>
            <a:r>
              <a:rPr lang="tr-TR" sz="1600" i="1" dirty="0"/>
              <a:t>v0 </a:t>
            </a:r>
            <a:r>
              <a:rPr lang="tr-TR" sz="1600" dirty="0"/>
              <a:t>başlangıçtaki sürati, </a:t>
            </a:r>
            <a:r>
              <a:rPr lang="tr-TR" sz="1600" i="1" dirty="0"/>
              <a:t>v1 </a:t>
            </a:r>
            <a:r>
              <a:rPr lang="tr-TR" sz="1600" dirty="0"/>
              <a:t>ise </a:t>
            </a:r>
            <a:r>
              <a:rPr lang="tr-TR" sz="1600" i="1" dirty="0"/>
              <a:t>t </a:t>
            </a:r>
            <a:r>
              <a:rPr lang="tr-TR" sz="1600" dirty="0"/>
              <a:t>zaman geçtikten sonraki sürati gösterir</a:t>
            </a:r>
            <a:r>
              <a:rPr lang="tr-TR" sz="1600" dirty="0" smtClean="0"/>
              <a:t>.</a:t>
            </a:r>
          </a:p>
          <a:p>
            <a:endParaRPr lang="tr-TR" sz="1600" dirty="0"/>
          </a:p>
          <a:p>
            <a:r>
              <a:rPr lang="tr-TR" sz="1600" dirty="0"/>
              <a:t>Günlük dilde “ivme” sadece süratte artış anlamında kullanılmasına rağmen, </a:t>
            </a:r>
            <a:r>
              <a:rPr lang="tr-TR" sz="1600" dirty="0" smtClean="0"/>
              <a:t>eğer </a:t>
            </a:r>
            <a:r>
              <a:rPr lang="tr-TR" sz="1600" i="1" dirty="0" smtClean="0"/>
              <a:t>v0 </a:t>
            </a:r>
            <a:r>
              <a:rPr lang="tr-TR" sz="1600" i="1" dirty="0"/>
              <a:t>v1</a:t>
            </a:r>
            <a:r>
              <a:rPr lang="tr-TR" sz="1600" dirty="0"/>
              <a:t>’den büyükse ivme negatiftir ve yavaşlamaya karşılık gelir. </a:t>
            </a:r>
            <a:endParaRPr lang="tr-TR" sz="1600" dirty="0" smtClean="0"/>
          </a:p>
          <a:p>
            <a:endParaRPr lang="tr-TR" sz="1600" dirty="0"/>
          </a:p>
          <a:p>
            <a:r>
              <a:rPr lang="tr-TR" sz="1600" dirty="0" smtClean="0"/>
              <a:t>Fizikte </a:t>
            </a:r>
            <a:r>
              <a:rPr lang="tr-TR" sz="1600" dirty="0"/>
              <a:t>“ivmeyi” </a:t>
            </a:r>
            <a:r>
              <a:rPr lang="tr-TR" sz="1600" dirty="0" smtClean="0"/>
              <a:t>bu negatif </a:t>
            </a:r>
            <a:r>
              <a:rPr lang="tr-TR" sz="1600" dirty="0"/>
              <a:t>değişimi de içerecek şekilde kullanırız.</a:t>
            </a:r>
          </a:p>
        </p:txBody>
      </p:sp>
    </p:spTree>
    <p:extLst>
      <p:ext uri="{BB962C8B-B14F-4D97-AF65-F5344CB8AC3E}">
        <p14:creationId xmlns:p14="http://schemas.microsoft.com/office/powerpoint/2010/main" val="356111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3083" y="627534"/>
            <a:ext cx="2166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YERÇEKİMİ İVMESİ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3083" y="2355726"/>
            <a:ext cx="8240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Dünya yüzeyine serbest düşen bir cismin ivmesi 9.8 m/s2’dir. </a:t>
            </a:r>
            <a:endParaRPr lang="tr-TR" sz="1600" dirty="0" smtClean="0"/>
          </a:p>
          <a:p>
            <a:endParaRPr lang="tr-TR" sz="1600" dirty="0"/>
          </a:p>
          <a:p>
            <a:r>
              <a:rPr lang="tr-TR" sz="1600" dirty="0" smtClean="0"/>
              <a:t>Yüksekten </a:t>
            </a:r>
            <a:r>
              <a:rPr lang="tr-TR" sz="1600" dirty="0"/>
              <a:t>düşen </a:t>
            </a:r>
            <a:r>
              <a:rPr lang="tr-TR" sz="1600" dirty="0" smtClean="0"/>
              <a:t>bir cisim </a:t>
            </a:r>
            <a:r>
              <a:rPr lang="tr-TR" sz="1600" dirty="0"/>
              <a:t>ilk saniyenin sonunda 9.8 m/s sürate ve ikinci saniyenin sonunda 19.6 m/s </a:t>
            </a:r>
            <a:r>
              <a:rPr lang="tr-TR" sz="1600" dirty="0" smtClean="0"/>
              <a:t>sürate ulaşır</a:t>
            </a:r>
            <a:r>
              <a:rPr lang="tr-T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704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liha\Desktop\Serdar\SUNUM\PNG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256" y="91354"/>
            <a:ext cx="2520280" cy="504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73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3083" y="627534"/>
            <a:ext cx="2019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İVME EŞİTLİKLERİ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3083" y="1678618"/>
            <a:ext cx="8240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İvme, alınan yol ve zaman arasındaki ilişki şu şekildedir</a:t>
            </a:r>
            <a:r>
              <a:rPr lang="tr-TR" sz="1600" dirty="0" smtClean="0"/>
              <a:t>: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523083" y="3147814"/>
            <a:ext cx="8240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i="1" dirty="0"/>
              <a:t>v0 </a:t>
            </a:r>
            <a:r>
              <a:rPr lang="tr-TR" sz="1600" dirty="0"/>
              <a:t>ilk sürati ve </a:t>
            </a:r>
            <a:r>
              <a:rPr lang="tr-TR" sz="1600" i="1" dirty="0"/>
              <a:t>t </a:t>
            </a:r>
            <a:r>
              <a:rPr lang="tr-TR" sz="1600" dirty="0"/>
              <a:t>geçen zamanı göstermektedir. </a:t>
            </a:r>
            <a:endParaRPr lang="tr-TR" sz="1600" dirty="0" smtClean="0"/>
          </a:p>
          <a:p>
            <a:endParaRPr lang="tr-TR" sz="1600" dirty="0"/>
          </a:p>
          <a:p>
            <a:r>
              <a:rPr lang="tr-TR" sz="1600" dirty="0" smtClean="0"/>
              <a:t>Dolayısıyla </a:t>
            </a:r>
            <a:r>
              <a:rPr lang="tr-TR" sz="1600" dirty="0"/>
              <a:t>7. başlıktaki şekilde top </a:t>
            </a:r>
            <a:r>
              <a:rPr lang="tr-TR" sz="1600" dirty="0" smtClean="0"/>
              <a:t>bir saniye </a:t>
            </a:r>
            <a:r>
              <a:rPr lang="tr-TR" sz="1600" dirty="0"/>
              <a:t>düştüğünde (ve 9.8 m/s sürate ulaştığında) 4.9 metre yol kat etmiştir (</a:t>
            </a:r>
            <a:r>
              <a:rPr lang="tr-TR" sz="1600" i="1" dirty="0"/>
              <a:t>v0 </a:t>
            </a:r>
            <a:r>
              <a:rPr lang="tr-TR" sz="1600" dirty="0" smtClean="0"/>
              <a:t>sıfır olduğundan </a:t>
            </a:r>
            <a:r>
              <a:rPr lang="tr-TR" sz="1600" i="1" dirty="0"/>
              <a:t>d </a:t>
            </a:r>
            <a:r>
              <a:rPr lang="tr-TR" sz="1600" dirty="0"/>
              <a:t>= 4.9 m).</a:t>
            </a:r>
            <a:endParaRPr lang="tr-TR" sz="1600" dirty="0" smtClean="0"/>
          </a:p>
        </p:txBody>
      </p:sp>
      <p:pic>
        <p:nvPicPr>
          <p:cNvPr id="3074" name="Picture 2" descr="C:\Users\Taliha\Desktop\Serdar\SUNUM\PNG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43561"/>
            <a:ext cx="2247966" cy="93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94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3083" y="627534"/>
            <a:ext cx="3494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HIZ—VEKTÖREL </a:t>
            </a:r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BİR BÜYÜKLÜK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3083" y="1995686"/>
            <a:ext cx="82400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Sürat kavramı bir hareket hakkında bilmek istediğimiz her şeyi açıklamaz</a:t>
            </a:r>
            <a:r>
              <a:rPr lang="tr-TR" sz="1600" dirty="0" smtClean="0"/>
              <a:t>.</a:t>
            </a:r>
          </a:p>
          <a:p>
            <a:endParaRPr lang="tr-TR" sz="1600" dirty="0"/>
          </a:p>
          <a:p>
            <a:r>
              <a:rPr lang="tr-TR" sz="1600" dirty="0" smtClean="0"/>
              <a:t>Siz uyurken </a:t>
            </a:r>
            <a:r>
              <a:rPr lang="tr-TR" sz="1600" dirty="0"/>
              <a:t>çoban köpeğinizin sizi 5 km/</a:t>
            </a:r>
            <a:r>
              <a:rPr lang="tr-TR" sz="1600" dirty="0" err="1"/>
              <a:t>sa</a:t>
            </a:r>
            <a:r>
              <a:rPr lang="tr-TR" sz="1600" dirty="0"/>
              <a:t> süratle terk ettiği ve düz bir çizgide </a:t>
            </a:r>
            <a:r>
              <a:rPr lang="tr-TR" sz="1600" dirty="0" smtClean="0"/>
              <a:t>ilerlediği söylendiğinde</a:t>
            </a:r>
            <a:r>
              <a:rPr lang="tr-TR" sz="1600" dirty="0"/>
              <a:t>, köpeği nerede arayacağınız hakkında yeterli bilgiye sahip </a:t>
            </a:r>
            <a:r>
              <a:rPr lang="tr-TR" sz="1600" dirty="0" smtClean="0"/>
              <a:t>olamazsınız; hangi </a:t>
            </a:r>
            <a:r>
              <a:rPr lang="tr-TR" sz="1600" dirty="0"/>
              <a:t>yöne gittiğini de bilmeniz gerekir. </a:t>
            </a:r>
            <a:endParaRPr lang="tr-TR" sz="1600" dirty="0" smtClean="0"/>
          </a:p>
          <a:p>
            <a:endParaRPr lang="tr-TR" sz="1600" b="1" dirty="0"/>
          </a:p>
          <a:p>
            <a:r>
              <a:rPr lang="tr-TR" sz="1600" b="1" dirty="0" smtClean="0"/>
              <a:t>Sürat </a:t>
            </a:r>
            <a:r>
              <a:rPr lang="tr-TR" sz="1600" dirty="0"/>
              <a:t>terimi bir şeyin ne kadar hızlı </a:t>
            </a:r>
            <a:r>
              <a:rPr lang="tr-TR" sz="1600" dirty="0" smtClean="0"/>
              <a:t>hareket ettiğini </a:t>
            </a:r>
            <a:r>
              <a:rPr lang="tr-TR" sz="1600" dirty="0"/>
              <a:t>anlattığı halde, </a:t>
            </a:r>
            <a:r>
              <a:rPr lang="tr-TR" sz="1600" b="1" dirty="0"/>
              <a:t>hız </a:t>
            </a:r>
            <a:r>
              <a:rPr lang="tr-TR" sz="1600" dirty="0"/>
              <a:t>terimi hem sürati hem de yönü </a:t>
            </a:r>
            <a:r>
              <a:rPr lang="tr-TR" sz="1600" dirty="0" smtClean="0"/>
              <a:t>içerir.</a:t>
            </a:r>
          </a:p>
        </p:txBody>
      </p:sp>
    </p:spTree>
    <p:extLst>
      <p:ext uri="{BB962C8B-B14F-4D97-AF65-F5344CB8AC3E}">
        <p14:creationId xmlns:p14="http://schemas.microsoft.com/office/powerpoint/2010/main" val="98863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3083" y="627534"/>
            <a:ext cx="5312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BİR VEKTÖR UYGULAMASI—EĞİK ATIŞ HAREKETİ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3083" y="1923678"/>
            <a:ext cx="82400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Hareket halindeki bir sıcak hava balonundan kum torbası atıldığını varsayın. </a:t>
            </a:r>
            <a:endParaRPr lang="tr-TR" sz="1600" dirty="0" smtClean="0"/>
          </a:p>
          <a:p>
            <a:endParaRPr lang="tr-TR" sz="1600" dirty="0"/>
          </a:p>
          <a:p>
            <a:r>
              <a:rPr lang="tr-TR" sz="1600" dirty="0" smtClean="0"/>
              <a:t>Balon hava </a:t>
            </a:r>
            <a:r>
              <a:rPr lang="tr-TR" sz="1600" dirty="0"/>
              <a:t>ile hareket ettiğinden, kum torbası düşerken hava direnci göz ardı edilebilir</a:t>
            </a:r>
            <a:r>
              <a:rPr lang="tr-TR" sz="1600" dirty="0" smtClean="0"/>
              <a:t>.</a:t>
            </a:r>
          </a:p>
          <a:p>
            <a:endParaRPr lang="tr-TR" sz="1600" dirty="0"/>
          </a:p>
          <a:p>
            <a:r>
              <a:rPr lang="tr-TR" sz="1600" dirty="0"/>
              <a:t>Burada ilginç bir olay </a:t>
            </a:r>
            <a:r>
              <a:rPr lang="tr-TR" sz="1600" dirty="0" smtClean="0"/>
              <a:t>meydana gelir</a:t>
            </a:r>
            <a:r>
              <a:rPr lang="tr-TR" sz="1600" dirty="0"/>
              <a:t>; kum torbası </a:t>
            </a:r>
            <a:r>
              <a:rPr lang="tr-TR" sz="1600" dirty="0" smtClean="0"/>
              <a:t>düşerken, balon </a:t>
            </a:r>
            <a:r>
              <a:rPr lang="tr-TR" sz="1600" dirty="0"/>
              <a:t>kum torbası düşmeden önce</a:t>
            </a:r>
          </a:p>
          <a:p>
            <a:r>
              <a:rPr lang="tr-TR" sz="1600" dirty="0"/>
              <a:t>sahip olduğu süratle ileriye </a:t>
            </a:r>
            <a:r>
              <a:rPr lang="tr-TR" sz="1600" dirty="0" smtClean="0"/>
              <a:t>doğru hareket </a:t>
            </a:r>
            <a:r>
              <a:rPr lang="tr-TR" sz="1600" dirty="0"/>
              <a:t>etmeye devam eder. </a:t>
            </a:r>
            <a:endParaRPr lang="tr-TR" sz="1600" dirty="0" smtClean="0"/>
          </a:p>
          <a:p>
            <a:endParaRPr lang="tr-TR" sz="1600" dirty="0"/>
          </a:p>
          <a:p>
            <a:r>
              <a:rPr lang="tr-TR" sz="1600" dirty="0" smtClean="0"/>
              <a:t>Kum torbası </a:t>
            </a:r>
            <a:r>
              <a:rPr lang="tr-TR" sz="1600" dirty="0"/>
              <a:t>aşağı doğru düşerken </a:t>
            </a:r>
            <a:r>
              <a:rPr lang="tr-TR" sz="1600" dirty="0" smtClean="0"/>
              <a:t>sahip olacağı </a:t>
            </a:r>
            <a:r>
              <a:rPr lang="tr-TR" sz="1600" dirty="0"/>
              <a:t>sürat, ileri doğru </a:t>
            </a:r>
            <a:r>
              <a:rPr lang="tr-TR" sz="1600" dirty="0" smtClean="0"/>
              <a:t>olan süratinden </a:t>
            </a:r>
            <a:r>
              <a:rPr lang="tr-TR" sz="1600" dirty="0"/>
              <a:t>bağımsızdır.</a:t>
            </a:r>
            <a:endParaRPr lang="tr-TR" sz="1600" dirty="0" smtClean="0"/>
          </a:p>
        </p:txBody>
      </p:sp>
    </p:spTree>
    <p:extLst>
      <p:ext uri="{BB962C8B-B14F-4D97-AF65-F5344CB8AC3E}">
        <p14:creationId xmlns:p14="http://schemas.microsoft.com/office/powerpoint/2010/main" val="17747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459</Words>
  <Application>Microsoft Office PowerPoint</Application>
  <PresentationFormat>Ekran Gösterisi (16:9)</PresentationFormat>
  <Paragraphs>53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Taliha</dc:creator>
  <cp:lastModifiedBy>Taliha</cp:lastModifiedBy>
  <cp:revision>6</cp:revision>
  <dcterms:created xsi:type="dcterms:W3CDTF">2017-01-30T06:12:47Z</dcterms:created>
  <dcterms:modified xsi:type="dcterms:W3CDTF">2017-01-31T07:58:00Z</dcterms:modified>
</cp:coreProperties>
</file>