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434084F-FA42-4803-BA5C-2A1CD79A828A}" type="datetimeFigureOut">
              <a:rPr lang="tr-TR" smtClean="0"/>
              <a:t>23.11.2019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9027F-7A7D-43F4-9B3A-164F9B8E130B}" type="slidenum">
              <a:rPr lang="tr-TR" smtClean="0"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6226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4084F-FA42-4803-BA5C-2A1CD79A828A}" type="datetimeFigureOut">
              <a:rPr lang="tr-TR" smtClean="0"/>
              <a:t>23.11.2019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9027F-7A7D-43F4-9B3A-164F9B8E13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4570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4084F-FA42-4803-BA5C-2A1CD79A828A}" type="datetimeFigureOut">
              <a:rPr lang="tr-TR" smtClean="0"/>
              <a:t>23.11.2019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9027F-7A7D-43F4-9B3A-164F9B8E130B}" type="slidenum">
              <a:rPr lang="tr-TR" smtClean="0"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1939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4084F-FA42-4803-BA5C-2A1CD79A828A}" type="datetimeFigureOut">
              <a:rPr lang="tr-TR" smtClean="0"/>
              <a:t>23.11.2019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9027F-7A7D-43F4-9B3A-164F9B8E13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4009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4084F-FA42-4803-BA5C-2A1CD79A828A}" type="datetimeFigureOut">
              <a:rPr lang="tr-TR" smtClean="0"/>
              <a:t>23.11.2019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9027F-7A7D-43F4-9B3A-164F9B8E130B}" type="slidenum">
              <a:rPr lang="tr-TR" smtClean="0"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1464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4084F-FA42-4803-BA5C-2A1CD79A828A}" type="datetimeFigureOut">
              <a:rPr lang="tr-TR" smtClean="0"/>
              <a:t>23.11.2019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9027F-7A7D-43F4-9B3A-164F9B8E13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1794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4084F-FA42-4803-BA5C-2A1CD79A828A}" type="datetimeFigureOut">
              <a:rPr lang="tr-TR" smtClean="0"/>
              <a:t>23.11.2019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9027F-7A7D-43F4-9B3A-164F9B8E13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4105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4084F-FA42-4803-BA5C-2A1CD79A828A}" type="datetimeFigureOut">
              <a:rPr lang="tr-TR" smtClean="0"/>
              <a:t>23.11.2019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9027F-7A7D-43F4-9B3A-164F9B8E13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4649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4084F-FA42-4803-BA5C-2A1CD79A828A}" type="datetimeFigureOut">
              <a:rPr lang="tr-TR" smtClean="0"/>
              <a:t>23.11.2019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9027F-7A7D-43F4-9B3A-164F9B8E13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7760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4084F-FA42-4803-BA5C-2A1CD79A828A}" type="datetimeFigureOut">
              <a:rPr lang="tr-TR" smtClean="0"/>
              <a:t>23.11.2019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9027F-7A7D-43F4-9B3A-164F9B8E13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964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4084F-FA42-4803-BA5C-2A1CD79A828A}" type="datetimeFigureOut">
              <a:rPr lang="tr-TR" smtClean="0"/>
              <a:t>23.11.2019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9027F-7A7D-43F4-9B3A-164F9B8E130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0774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E434084F-FA42-4803-BA5C-2A1CD79A828A}" type="datetimeFigureOut">
              <a:rPr lang="tr-TR" smtClean="0"/>
              <a:t>23.11.2019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8DF9027F-7A7D-43F4-9B3A-164F9B8E130B}" type="slidenum">
              <a:rPr lang="tr-TR" smtClean="0"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7693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Yaşam kültürü olarak tiyatro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1262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5701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9840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1832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90844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tegral">
  <a:themeElements>
    <a:clrScheme name="E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E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</TotalTime>
  <Words>4</Words>
  <Application>Microsoft Office PowerPoint</Application>
  <PresentationFormat>Geniş ekran</PresentationFormat>
  <Paragraphs>1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Tw Cen MT</vt:lpstr>
      <vt:lpstr>Tw Cen MT Condensed</vt:lpstr>
      <vt:lpstr>Wingdings 3</vt:lpstr>
      <vt:lpstr>Entegral</vt:lpstr>
      <vt:lpstr>Yaşam kültürü olarak tiyatro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Yaşam kültürü olarak tiyatro</dc:title>
  <dc:creator>packardbellpc</dc:creator>
  <cp:lastModifiedBy>packardbellpc</cp:lastModifiedBy>
  <cp:revision>1</cp:revision>
  <dcterms:created xsi:type="dcterms:W3CDTF">2019-11-23T17:34:38Z</dcterms:created>
  <dcterms:modified xsi:type="dcterms:W3CDTF">2019-11-23T17:36:01Z</dcterms:modified>
</cp:coreProperties>
</file>