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22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5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9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00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79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0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64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76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6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7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34084F-FA42-4803-BA5C-2A1CD79A828A}" type="datetimeFigureOut">
              <a:rPr lang="tr-TR" smtClean="0"/>
              <a:t>23.11.2019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F9027F-7A7D-43F4-9B3A-164F9B8E130B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69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Yaşam kültürü olarak tiyatro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26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7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84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183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84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4</Words>
  <Application>Microsoft Office PowerPoint</Application>
  <PresentationFormat>Geniş ekran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Entegral</vt:lpstr>
      <vt:lpstr>Yaşam kültürü olarak tiyatro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 kültürü olarak tiyatro</dc:title>
  <dc:creator>packardbellpc</dc:creator>
  <cp:lastModifiedBy>packardbellpc</cp:lastModifiedBy>
  <cp:revision>1</cp:revision>
  <dcterms:created xsi:type="dcterms:W3CDTF">2019-11-23T17:34:38Z</dcterms:created>
  <dcterms:modified xsi:type="dcterms:W3CDTF">2019-11-23T17:36:01Z</dcterms:modified>
</cp:coreProperties>
</file>