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1C008-FA00-46E1-A9F8-3D176FEBA99C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8BA9F-9E9E-4445-B46B-FFC50BFF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680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1C008-FA00-46E1-A9F8-3D176FEBA99C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8BA9F-9E9E-4445-B46B-FFC50BFF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6874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1C008-FA00-46E1-A9F8-3D176FEBA99C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8BA9F-9E9E-4445-B46B-FFC50BFF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434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1C008-FA00-46E1-A9F8-3D176FEBA99C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8BA9F-9E9E-4445-B46B-FFC50BFF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062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1C008-FA00-46E1-A9F8-3D176FEBA99C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8BA9F-9E9E-4445-B46B-FFC50BFF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686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1C008-FA00-46E1-A9F8-3D176FEBA99C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8BA9F-9E9E-4445-B46B-FFC50BFF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1589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1C008-FA00-46E1-A9F8-3D176FEBA99C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8BA9F-9E9E-4445-B46B-FFC50BFF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269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1C008-FA00-46E1-A9F8-3D176FEBA99C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8BA9F-9E9E-4445-B46B-FFC50BFF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1740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1C008-FA00-46E1-A9F8-3D176FEBA99C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8BA9F-9E9E-4445-B46B-FFC50BFF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218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1C008-FA00-46E1-A9F8-3D176FEBA99C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8BA9F-9E9E-4445-B46B-FFC50BFF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575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1C008-FA00-46E1-A9F8-3D176FEBA99C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8BA9F-9E9E-4445-B46B-FFC50BFF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4315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1C008-FA00-46E1-A9F8-3D176FEBA99C}" type="datetimeFigureOut">
              <a:rPr lang="tr-TR" smtClean="0"/>
              <a:t>28.12.2017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8BA9F-9E9E-4445-B46B-FFC50BFF5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2160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85750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 err="1">
                <a:solidFill>
                  <a:schemeClr val="tx1"/>
                </a:solidFill>
              </a:rPr>
              <a:t>H</a:t>
            </a:r>
            <a:r>
              <a:rPr lang="tr-TR" b="1" dirty="0" err="1" smtClean="0">
                <a:solidFill>
                  <a:schemeClr val="tx1"/>
                </a:solidFill>
              </a:rPr>
              <a:t>istoplasmosis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3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85750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Patogenic</a:t>
            </a:r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Yeast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14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47528" y="836713"/>
            <a:ext cx="8229600" cy="4525963"/>
          </a:xfrm>
        </p:spPr>
        <p:txBody>
          <a:bodyPr/>
          <a:lstStyle/>
          <a:p>
            <a:pPr marL="1009650" lvl="1" indent="-609600">
              <a:buNone/>
            </a:pPr>
            <a:r>
              <a:rPr lang="tr-TR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Patojenik</a:t>
            </a:r>
            <a:r>
              <a:rPr lang="tr-T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Mayalar;</a:t>
            </a:r>
          </a:p>
          <a:p>
            <a:pPr marL="1009650" lvl="1" indent="-609600">
              <a:buNone/>
            </a:pPr>
            <a:endParaRPr lang="tr-TR" sz="1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/>
            <a:r>
              <a:rPr lang="tr-TR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b="1" i="1" dirty="0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Candida </a:t>
            </a:r>
            <a:r>
              <a:rPr lang="tr-TR" b="1" i="1" dirty="0" err="1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albicans</a:t>
            </a:r>
            <a:endParaRPr lang="tr-TR" b="1" i="1" dirty="0" smtClean="0">
              <a:solidFill>
                <a:srgbClr val="00206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609600" indent="-609600"/>
            <a:endParaRPr lang="tr-TR" sz="1000" b="1" i="1" dirty="0">
              <a:solidFill>
                <a:srgbClr val="00206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609600" indent="-609600"/>
            <a:r>
              <a:rPr lang="tr-TR" b="1" i="1" dirty="0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b="1" i="1" dirty="0" err="1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Cryptococcus</a:t>
            </a:r>
            <a:r>
              <a:rPr lang="tr-TR" b="1" i="1" dirty="0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neoformans</a:t>
            </a:r>
            <a:endParaRPr lang="tr-TR" b="1" i="1" dirty="0" smtClean="0">
              <a:solidFill>
                <a:srgbClr val="00206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609600" indent="-609600"/>
            <a:endParaRPr lang="tr-TR" sz="1000" b="1" i="1" dirty="0">
              <a:solidFill>
                <a:srgbClr val="00206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609600" indent="-609600"/>
            <a:r>
              <a:rPr lang="tr-TR" b="1" i="1" dirty="0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b="1" i="1" dirty="0" err="1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Malassezia</a:t>
            </a:r>
            <a:r>
              <a:rPr lang="tr-TR" b="1" i="1" dirty="0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pachydermatis</a:t>
            </a:r>
            <a:endParaRPr lang="tr-TR" b="1" i="1" dirty="0" smtClean="0">
              <a:solidFill>
                <a:srgbClr val="00206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609600" indent="-609600"/>
            <a:endParaRPr lang="tr-TR" sz="1000" b="1" i="1" dirty="0">
              <a:solidFill>
                <a:srgbClr val="00206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609600" indent="-609600"/>
            <a:r>
              <a:rPr lang="tr-TR" b="1" i="1" dirty="0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</a:t>
            </a:r>
            <a:r>
              <a:rPr lang="tr-TR" b="1" i="1" dirty="0" err="1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Geotrichium</a:t>
            </a:r>
            <a:r>
              <a:rPr lang="tr-TR" b="1" i="1" dirty="0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candidum</a:t>
            </a:r>
            <a:endParaRPr lang="tr-TR" b="1" dirty="0">
              <a:solidFill>
                <a:srgbClr val="00206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40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47528" y="332657"/>
            <a:ext cx="8568952" cy="5793507"/>
          </a:xfrm>
        </p:spPr>
        <p:txBody>
          <a:bodyPr>
            <a:normAutofit lnSpcReduction="10000"/>
          </a:bodyPr>
          <a:lstStyle/>
          <a:p>
            <a:pPr marL="0" indent="449263" algn="just">
              <a:buNone/>
            </a:pPr>
            <a:r>
              <a:rPr lang="tr-TR" sz="2000" b="1" i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Histoplasmosis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localized (pulmonary) or systemic disease characterized by Histoplasma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capsulatum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dimorphic fungus in humans and animals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49263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localized (pulmonary) or systemic disease characterized by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Histoplasma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capsulatum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dimorphic fungus, in humans and animals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0363" indent="-360363" algn="just"/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60363" indent="-360363"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Dogs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pets are the most sensitive animals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363" indent="-360363" algn="just"/>
            <a:r>
              <a:rPr lang="tr-TR" sz="2000" i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Histoplasma</a:t>
            </a:r>
            <a:r>
              <a:rPr lang="tr-TR" sz="2000" i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i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capsulatum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mycelial form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incubated at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22 - 25 ˚C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When cultivated at 37 ˚C, it grows in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yeast-like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363" indent="-360363" algn="just"/>
            <a:r>
              <a:rPr lang="tr-TR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60363" indent="-360363"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colonies produced at 25 C 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Sabouraud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dextrose agar are preceded by white-pink, then brown, forming aerial mycelium like cotton.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marL="360363" indent="-360363"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marL="360363" indent="-360363"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pathological materials, especially candelabra dyed preparations, small, oval, yeast, mononuclear, and sometimes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polymorphonuclear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cells are affected.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	</a:t>
            </a:r>
          </a:p>
          <a:p>
            <a:pPr marL="360363" indent="-360363"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marL="360363" indent="-360363"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cultures made from pathological materials, white and aerial hyphae (Type-A) and other brown colored (Type-B) colonies are formed</a:t>
            </a:r>
            <a:r>
              <a:rPr lang="en-US" sz="2000" dirty="0"/>
              <a:t>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98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332657"/>
            <a:ext cx="8435280" cy="579350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Epidemiology</a:t>
            </a:r>
            <a:endParaRPr lang="tr-TR" sz="2000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Capsulatum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saprophytic form to soil. The presence of poultry feces in contaminated areas and in the perches has a good development environment.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no animal or animal contamination. Individuals taking active sports are infected at the end.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has been reported that the root of the chickens is isolated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environments in which the wounds occur are reservoirs for humans and animals.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disease is more common in specially trained dogs for hunting trails (crawling, digging). Apart from this, there are similar rates in cats, pigs and sheep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 is localized in some regions and produces endemic disease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729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75520" y="188640"/>
            <a:ext cx="8640960" cy="6408712"/>
          </a:xfrm>
        </p:spPr>
        <p:txBody>
          <a:bodyPr/>
          <a:lstStyle/>
          <a:p>
            <a:pPr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lang="tr-TR" sz="2000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Symptoms</a:t>
            </a:r>
            <a:endParaRPr lang="tr-TR" sz="2000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 is difficult to diagnose because of a latent and chronic course in animals. Some of the symptoms that arise are not specific enough to describe the disease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Laboratory</a:t>
            </a:r>
            <a:r>
              <a:rPr lang="tr-TR" sz="2000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Results</a:t>
            </a:r>
            <a:endParaRPr lang="tr-TR" sz="2000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tr-TR" sz="2000" b="1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0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Microscopy</a:t>
            </a:r>
            <a:r>
              <a:rPr lang="tr-TR" sz="2000" b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Dyeed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unpainted preparations prepared from animal materials are found in yeast form. Mononuclear and sometimes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polymorphonuclear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structures are found in preparations prepared from blood, bone marrow and lymph nodules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tr-TR" sz="2000" b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ulture</a:t>
            </a:r>
            <a:r>
              <a:rPr lang="tr-TR" sz="20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Antibiotic SDA is removed from the receiving material by incubation at 25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°C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2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°C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2 weeks at 37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Micro and macro morphologies of breeding colonies are examined. When necessary, the yeast form is re-sown to allow for conversion to a mycelial form.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40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85750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 err="1">
                <a:solidFill>
                  <a:schemeClr val="tx1"/>
                </a:solidFill>
              </a:rPr>
              <a:t>C</a:t>
            </a:r>
            <a:r>
              <a:rPr lang="tr-TR" b="1" dirty="0" err="1" smtClean="0">
                <a:solidFill>
                  <a:schemeClr val="tx1"/>
                </a:solidFill>
              </a:rPr>
              <a:t>occidioidomycosis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975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659830"/>
            <a:ext cx="8229600" cy="5793507"/>
          </a:xfrm>
        </p:spPr>
        <p:txBody>
          <a:bodyPr/>
          <a:lstStyle/>
          <a:p>
            <a:pPr algn="just">
              <a:buNone/>
            </a:pPr>
            <a:r>
              <a:rPr lang="tr-TR" sz="2400" i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i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Coccidioidomycosis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chronic,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noncommunicable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disease that is usually localized to the respiratory system in humans and animals.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 has a dimorphic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tr-TR" sz="2400" i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Coccidioides</a:t>
            </a:r>
            <a:r>
              <a:rPr lang="tr-TR" sz="2400" i="1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immitis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i="1" dirty="0" err="1">
                <a:latin typeface="Times New Roman" pitchFamily="18" charset="0"/>
                <a:cs typeface="Times New Roman" pitchFamily="18" charset="0"/>
              </a:rPr>
              <a:t>C.immitis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very resistant to drying. It can protect its vitality for long periods on environmental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develops easily in antibiotic SDA medium and at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in 3-5 days.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864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43806"/>
            <a:ext cx="8229600" cy="5649491"/>
          </a:xfrm>
        </p:spPr>
        <p:txBody>
          <a:bodyPr/>
          <a:lstStyle/>
          <a:p>
            <a:pPr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Epidemiology</a:t>
            </a:r>
            <a:endParaRPr lang="tr-TR" sz="2400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400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i="1" dirty="0" err="1">
                <a:latin typeface="Times New Roman" pitchFamily="18" charset="0"/>
                <a:cs typeface="Times New Roman" pitchFamily="18" charset="0"/>
              </a:rPr>
              <a:t>C.immitis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spores are more common in 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soil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dry and windy weather, spores that are involved in the air are removed by the breathing air and become localized to the lungs.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no animal or animal contamination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possibility of infection from the portents in the vicinity is very rare and no digestive system infections have been found.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mostly dog, cattle, horse, cat, pig and sheep.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398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03512" y="908720"/>
            <a:ext cx="8640960" cy="4680520"/>
          </a:xfrm>
        </p:spPr>
        <p:txBody>
          <a:bodyPr/>
          <a:lstStyle/>
          <a:p>
            <a:pPr>
              <a:buNone/>
            </a:pPr>
            <a:r>
              <a:rPr lang="tr-TR" sz="2000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lang="tr-TR" sz="2000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Symptoms</a:t>
            </a:r>
            <a:endParaRPr lang="tr-TR" sz="2000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of the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C.immitis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infections are often overlooked because they are seen in latent or subclinical forms</a:t>
            </a:r>
          </a:p>
          <a:p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almost impossible to diagnose precisely without laboratory analysis even in the case of clinical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trials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obvious symptom is cough, which is similar to tuberculosis and other pulmonary infections.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697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260649"/>
            <a:ext cx="8229600" cy="5865515"/>
          </a:xfrm>
        </p:spPr>
        <p:txBody>
          <a:bodyPr/>
          <a:lstStyle/>
          <a:p>
            <a:pPr>
              <a:buNone/>
            </a:pPr>
            <a:r>
              <a:rPr lang="tr-TR" sz="2400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Laboratory</a:t>
            </a:r>
            <a:r>
              <a:rPr lang="tr-TR" sz="2400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Results</a:t>
            </a:r>
            <a:endParaRPr lang="tr-TR" sz="2400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400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Microscopy</a:t>
            </a:r>
            <a:r>
              <a:rPr lang="tr-TR" sz="2400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Lenticular examination is first performed with 10% KOH or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Lactophenol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Cotton Blue on the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lesional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material. Under the microscope, it is examined in terms of thick walled and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refractile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spherules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tr-TR" sz="2400" dirty="0">
              <a:solidFill>
                <a:srgbClr val="0070C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 err="1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tr-TR" sz="2400" dirty="0">
                <a:solidFill>
                  <a:srgbClr val="0070C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Sterilization of antibiotics and antibiotics from clinical materials is performed instead of SDA fattening and incubation is allowed at 25C and 37C. Reproduced colonies within 3-5 days are examined in terms of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C.immitis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culture formation, but care should be taken that spores are not scattered around and not taken up with breathing air.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628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</Words>
  <Application>Microsoft Office PowerPoint</Application>
  <PresentationFormat>Geniş ekran</PresentationFormat>
  <Paragraphs>70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ＭＳ Ｐゴシック</vt:lpstr>
      <vt:lpstr>Arial</vt:lpstr>
      <vt:lpstr>Calibri</vt:lpstr>
      <vt:lpstr>Calibri Light</vt:lpstr>
      <vt:lpstr>Times New Roman</vt:lpstr>
      <vt:lpstr>Office Teması</vt:lpstr>
      <vt:lpstr>Histoplasmosis</vt:lpstr>
      <vt:lpstr>PowerPoint Sunusu</vt:lpstr>
      <vt:lpstr>PowerPoint Sunusu</vt:lpstr>
      <vt:lpstr>PowerPoint Sunusu</vt:lpstr>
      <vt:lpstr>Coccidioidomycosis</vt:lpstr>
      <vt:lpstr>PowerPoint Sunusu</vt:lpstr>
      <vt:lpstr>PowerPoint Sunusu</vt:lpstr>
      <vt:lpstr>PowerPoint Sunusu</vt:lpstr>
      <vt:lpstr>PowerPoint Sunusu</vt:lpstr>
      <vt:lpstr>Patogenic Yeast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Histoplasmosis</dc:title>
  <dc:creator>Inci Basak Kaya</dc:creator>
  <cp:lastModifiedBy>Inci Basak Kaya</cp:lastModifiedBy>
  <cp:revision>1</cp:revision>
  <dcterms:created xsi:type="dcterms:W3CDTF">2017-12-28T08:55:35Z</dcterms:created>
  <dcterms:modified xsi:type="dcterms:W3CDTF">2017-12-28T08:55:45Z</dcterms:modified>
</cp:coreProperties>
</file>