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906000" cy="6858000" type="A4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12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CE464-8E92-4E4B-AA06-1C56F001592A}" type="datetimeFigureOut">
              <a:rPr lang="en-US" smtClean="0"/>
              <a:t>3/22/2020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C5C4C-7507-4A8C-8D26-6609FB2DDD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522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BCE464-8E92-4E4B-AA06-1C56F001592A}" type="datetimeFigureOut">
              <a:rPr lang="en-US" smtClean="0"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C5C4C-7507-4A8C-8D26-6609FB2DDD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266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656823" y="811369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085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smtClean="0"/>
              <a:t>GÜMRÜK VERGİLERİ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826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smtClean="0"/>
              <a:t>6183 sayılı Amme Alacaklarının Tahsil Usulü Hakkında Kanun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090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Vergilerin Yasallığı İlkesi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428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Vergi Hukuku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4753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Mali Hukuk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826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Vergi Hukuku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445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smtClean="0"/>
              <a:t>1982  Anayasası </a:t>
            </a:r>
            <a:r>
              <a:rPr lang="tr-TR" smtClean="0"/>
              <a:t/>
            </a:r>
            <a:br>
              <a:rPr lang="tr-TR" smtClean="0"/>
            </a:br>
            <a:endParaRPr lang="tr-TR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802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smtClean="0"/>
              <a:t>1982  Anayasası </a:t>
            </a:r>
            <a:r>
              <a:rPr lang="tr-TR" smtClean="0"/>
              <a:t/>
            </a:r>
            <a:br>
              <a:rPr lang="tr-TR" smtClean="0"/>
            </a:br>
            <a:endParaRPr lang="tr-TR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934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smtClean="0"/>
              <a:t>1982  Anayasası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744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213 sayılı Vergi Usul Kanunu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093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smtClean="0"/>
              <a:t>PARAFİSKAL GELİRLER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4535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</Words>
  <Application>Microsoft Office PowerPoint</Application>
  <PresentationFormat>A4 Paper (210x297 mm)</PresentationFormat>
  <Paragraphs>11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Vergi Hukuku</vt:lpstr>
      <vt:lpstr>Mali Hukuk</vt:lpstr>
      <vt:lpstr>Vergi Hukuku</vt:lpstr>
      <vt:lpstr>1982  Anayasası  </vt:lpstr>
      <vt:lpstr>1982  Anayasası  </vt:lpstr>
      <vt:lpstr>1982  Anayasası</vt:lpstr>
      <vt:lpstr>213 sayılı Vergi Usul Kanunu</vt:lpstr>
      <vt:lpstr>PARAFİSKAL GELİRLER</vt:lpstr>
      <vt:lpstr>GÜMRÜK VERGİLERİ</vt:lpstr>
      <vt:lpstr>6183 sayılı Amme Alacaklarının Tahsil Usulü Hakkında Kanun </vt:lpstr>
      <vt:lpstr>Vergilerin Yasallığı İlkesi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Semih OZ</dc:creator>
  <cp:lastModifiedBy>Semih OZ</cp:lastModifiedBy>
  <cp:revision>2</cp:revision>
  <dcterms:created xsi:type="dcterms:W3CDTF">2020-03-22T19:16:29Z</dcterms:created>
  <dcterms:modified xsi:type="dcterms:W3CDTF">2020-03-22T19:17:20Z</dcterms:modified>
</cp:coreProperties>
</file>