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E464-8E92-4E4B-AA06-1C56F001592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5C4C-7507-4A8C-8D26-6609FB2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E464-8E92-4E4B-AA06-1C56F001592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5C4C-7507-4A8C-8D26-6609FB2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6823" y="811369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GÜMRÜK VERGİLERİ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6183 sayılı Amme Alacaklarının Tahsil Usulü Hakkında Kanun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Vergilerin Yasallığı İlkesi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Mali Hukuk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1982  Anayasası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0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1982  Anayasası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1982  Anayasası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213 sayılı Vergi Usul Kanunu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9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PARAFİSKAL GELİRLER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A4 Paper (210x297 mm)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Vergi Hukuku</vt:lpstr>
      <vt:lpstr>Mali Hukuk</vt:lpstr>
      <vt:lpstr>Vergi Hukuku</vt:lpstr>
      <vt:lpstr>1982  Anayasası  </vt:lpstr>
      <vt:lpstr>1982  Anayasası  </vt:lpstr>
      <vt:lpstr>1982  Anayasası</vt:lpstr>
      <vt:lpstr>213 sayılı Vergi Usul Kanunu</vt:lpstr>
      <vt:lpstr>PARAFİSKAL GELİRLER</vt:lpstr>
      <vt:lpstr>GÜMRÜK VERGİLERİ</vt:lpstr>
      <vt:lpstr>6183 sayılı Amme Alacaklarının Tahsil Usulü Hakkında Kanun </vt:lpstr>
      <vt:lpstr>Vergilerin Yasallığı İlkesi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2</cp:revision>
  <dcterms:created xsi:type="dcterms:W3CDTF">2020-03-22T19:16:29Z</dcterms:created>
  <dcterms:modified xsi:type="dcterms:W3CDTF">2020-03-22T19:17:20Z</dcterms:modified>
</cp:coreProperties>
</file>