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310" r:id="rId3"/>
    <p:sldId id="309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5EA66502-D160-49B4-9ED2-6659CAFC5166}">
          <p14:sldIdLst>
            <p14:sldId id="269"/>
            <p14:sldId id="310"/>
            <p14:sldId id="309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945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26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2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4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55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00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0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1878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87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E468-0BEA-4F72-AAEC-D77E93658061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221AA-A052-47D2-97B9-AA77AC3F719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45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AE429-9595-F54D-A821-188941D848A3}"/>
              </a:ext>
            </a:extLst>
          </p:cNvPr>
          <p:cNvSpPr txBox="1"/>
          <p:nvPr/>
        </p:nvSpPr>
        <p:spPr>
          <a:xfrm>
            <a:off x="4800600" y="1269255"/>
            <a:ext cx="6852466" cy="30389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COĞRAFİ BİLGİ SİSTEMLERİ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(JEM359)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12. DİĞER </a:t>
            </a:r>
            <a:r>
              <a:rPr lang="en-US" sz="38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İŞLEMLER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r-TR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Doç. 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Dr. Sinan AKISKA</a:t>
            </a:r>
          </a:p>
        </p:txBody>
      </p:sp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34996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A90CD-1E76-9840-B981-6BCE17832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4" y="1602131"/>
            <a:ext cx="3737490" cy="36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954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36966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345664" y="0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Eğim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8831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766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345664" y="0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Bakı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63092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4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51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345664" y="0"/>
            <a:ext cx="140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Bakı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42476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809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614954" y="2205"/>
            <a:ext cx="328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Excel’den</a:t>
            </a:r>
            <a:r>
              <a:rPr lang="en-US" dirty="0" smtClean="0">
                <a:latin typeface="Tekton Pro" panose="020F0603020208020904" pitchFamily="34" charset="-94"/>
              </a:rPr>
              <a:t> 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Verileri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8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95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0228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614954" y="2205"/>
            <a:ext cx="328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Excel’den</a:t>
            </a:r>
            <a:r>
              <a:rPr lang="en-US" dirty="0" smtClean="0">
                <a:latin typeface="Tekton Pro" panose="020F0603020208020904" pitchFamily="34" charset="-94"/>
              </a:rPr>
              <a:t>  </a:t>
            </a:r>
            <a:r>
              <a:rPr lang="en-US" dirty="0" err="1" smtClean="0">
                <a:latin typeface="Tekton Pro" panose="020F0603020208020904" pitchFamily="34" charset="-94"/>
              </a:rPr>
              <a:t>Koordinat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Verileri</a:t>
            </a:r>
            <a:r>
              <a:rPr lang="en-US" dirty="0" smtClean="0">
                <a:latin typeface="Tekton Pro" panose="020F0603020208020904" pitchFamily="34" charset="-94"/>
              </a:rPr>
              <a:t> Alma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9169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5137469" y="0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İnterpolasyon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" y="546017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539" y="3438000"/>
            <a:ext cx="6080000" cy="3420000"/>
          </a:xfrm>
          <a:prstGeom prst="rect">
            <a:avLst/>
          </a:prstGeom>
        </p:spPr>
      </p:pic>
      <p:cxnSp>
        <p:nvCxnSpPr>
          <p:cNvPr id="7" name="Düz Ok Bağlayıcısı 6"/>
          <p:cNvCxnSpPr/>
          <p:nvPr/>
        </p:nvCxnSpPr>
        <p:spPr>
          <a:xfrm flipH="1" flipV="1">
            <a:off x="10267406" y="2468880"/>
            <a:ext cx="901337" cy="24296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/>
          <p:cNvSpPr txBox="1"/>
          <p:nvPr/>
        </p:nvSpPr>
        <p:spPr>
          <a:xfrm>
            <a:off x="9376136" y="2099548"/>
            <a:ext cx="178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TIN Interpolation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8291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70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37469" y="0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İnterpolasyon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41363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205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3800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4"/>
          <a:srcRect l="34644" t="2751" r="23676" b="7872"/>
          <a:stretch/>
        </p:blipFill>
        <p:spPr>
          <a:xfrm>
            <a:off x="7855029" y="454577"/>
            <a:ext cx="2473435" cy="2983423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137469" y="0"/>
            <a:ext cx="14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İnterpolasyon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846073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37469" y="0"/>
            <a:ext cx="20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Kabartma</a:t>
            </a:r>
            <a:r>
              <a:rPr lang="en-US" dirty="0" smtClean="0">
                <a:latin typeface="Tekton Pro" panose="020F0603020208020904" pitchFamily="34" charset="-94"/>
              </a:rPr>
              <a:t>/</a:t>
            </a:r>
            <a:r>
              <a:rPr lang="en-US" dirty="0" err="1" smtClean="0">
                <a:latin typeface="Tekton Pro" panose="020F0603020208020904" pitchFamily="34" charset="-94"/>
              </a:rPr>
              <a:t>Hillshade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422314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9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828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289217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37469" y="0"/>
            <a:ext cx="20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Kabartma</a:t>
            </a:r>
            <a:r>
              <a:rPr lang="en-US" dirty="0" smtClean="0">
                <a:latin typeface="Tekton Pro" panose="020F0603020208020904" pitchFamily="34" charset="-94"/>
              </a:rPr>
              <a:t>/</a:t>
            </a:r>
            <a:r>
              <a:rPr lang="en-US" dirty="0" err="1" smtClean="0">
                <a:latin typeface="Tekton Pro" panose="020F0603020208020904" pitchFamily="34" charset="-94"/>
              </a:rPr>
              <a:t>Hillshade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73685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520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345664" y="0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Eğim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Haritası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0" y="322390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97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39</Words>
  <Application>Microsoft Office PowerPoint</Application>
  <PresentationFormat>Geniş ekran</PresentationFormat>
  <Paragraphs>18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Tekton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Sinan.Akiska</dc:creator>
  <cp:lastModifiedBy>Sinan AKISKA</cp:lastModifiedBy>
  <cp:revision>236</cp:revision>
  <dcterms:created xsi:type="dcterms:W3CDTF">2020-10-12T14:09:30Z</dcterms:created>
  <dcterms:modified xsi:type="dcterms:W3CDTF">2021-04-01T11:23:39Z</dcterms:modified>
</cp:coreProperties>
</file>