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 9 Piyon </a:t>
            </a:r>
            <a:r>
              <a:rPr lang="tr-TR" dirty="0" err="1" smtClean="0"/>
              <a:t>Terfisi</a:t>
            </a:r>
            <a:r>
              <a:rPr lang="tr-TR" dirty="0" smtClean="0"/>
              <a:t> ve Geçerken Alma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durum Beyaz </a:t>
            </a:r>
            <a:r>
              <a:rPr lang="tr-TR" b="1" dirty="0" smtClean="0"/>
              <a:t>GEÇERKEN ALMA </a:t>
            </a:r>
            <a:r>
              <a:rPr lang="tr-TR" b="1" dirty="0" err="1" smtClean="0"/>
              <a:t>HAREKETİNİ</a:t>
            </a:r>
            <a:r>
              <a:rPr lang="tr-TR" dirty="0" err="1" smtClean="0"/>
              <a:t>yaptıktan</a:t>
            </a:r>
            <a:r>
              <a:rPr lang="tr-TR" dirty="0" smtClean="0"/>
              <a:t> sonraki </a:t>
            </a:r>
            <a:r>
              <a:rPr lang="tr-TR" dirty="0" smtClean="0"/>
              <a:t>durumdur. Dikkat …Piyon </a:t>
            </a:r>
            <a:r>
              <a:rPr lang="tr-TR" dirty="0" smtClean="0"/>
              <a:t>şimdi </a:t>
            </a:r>
            <a:r>
              <a:rPr lang="tr-TR" b="1" dirty="0" smtClean="0"/>
              <a:t>ALTINCI YATAYDADIR.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85063"/>
            <a:ext cx="3405733" cy="340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7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Siyahın</a:t>
            </a:r>
            <a:r>
              <a:rPr lang="tr-TR" dirty="0" smtClean="0"/>
              <a:t> </a:t>
            </a:r>
            <a:r>
              <a:rPr lang="tr-TR" b="1" dirty="0" smtClean="0"/>
              <a:t>BEŞİNCİ YATAYDA</a:t>
            </a:r>
            <a:r>
              <a:rPr lang="tr-TR" dirty="0" smtClean="0"/>
              <a:t> bir Piyonu vardır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Beyazınsa </a:t>
            </a:r>
            <a:r>
              <a:rPr lang="tr-TR" b="1" dirty="0" smtClean="0"/>
              <a:t>İKİNCİ YATAYDA</a:t>
            </a:r>
            <a:r>
              <a:rPr lang="tr-TR" dirty="0" smtClean="0"/>
              <a:t> Bir piyonu vardır ve iki sürmek üzeredir.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26876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5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Şimdi </a:t>
            </a:r>
            <a:r>
              <a:rPr lang="tr-TR" dirty="0" smtClean="0"/>
              <a:t>Beyaz Piyonunu </a:t>
            </a:r>
            <a:r>
              <a:rPr lang="tr-TR" b="1" dirty="0" smtClean="0"/>
              <a:t>İKİ KARE</a:t>
            </a:r>
            <a:r>
              <a:rPr lang="tr-TR" dirty="0" smtClean="0"/>
              <a:t> Sürmüştür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Siyahın </a:t>
            </a:r>
            <a:r>
              <a:rPr lang="tr-TR" b="1" dirty="0" smtClean="0"/>
              <a:t>GEÇERKEN ALMA</a:t>
            </a:r>
            <a:r>
              <a:rPr lang="tr-TR" dirty="0" smtClean="0"/>
              <a:t> şansı vardır.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20688"/>
            <a:ext cx="3765773" cy="376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3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8052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konum Siyah GEÇERKEN ALDIKTAN sonraki konumdur. </a:t>
            </a:r>
            <a:br>
              <a:rPr lang="tr-TR" dirty="0" smtClean="0"/>
            </a:br>
            <a:r>
              <a:rPr lang="tr-TR" dirty="0" smtClean="0"/>
              <a:t>GEÇERKEN ALMAYI SADECE PİYONLA YAPABİLİRSİNİZ. </a:t>
            </a:r>
            <a:br>
              <a:rPr lang="tr-TR" dirty="0" smtClean="0"/>
            </a:br>
            <a:r>
              <a:rPr lang="tr-TR" dirty="0" smtClean="0"/>
              <a:t>İKİ KARE BİRDEN SÜRÜLMÜŞ BİR PİYONU ALABİLİRSİNİZ. </a:t>
            </a:r>
            <a:br>
              <a:rPr lang="tr-TR" dirty="0" smtClean="0"/>
            </a:br>
            <a:r>
              <a:rPr lang="tr-TR" dirty="0" smtClean="0"/>
              <a:t>RAKİP PİYON İKİ SÜRÜLDÜKTEN hemen </a:t>
            </a:r>
            <a:r>
              <a:rPr lang="tr-TR" dirty="0" err="1" smtClean="0"/>
              <a:t>sonraGEÇERKEN</a:t>
            </a:r>
            <a:r>
              <a:rPr lang="tr-TR" dirty="0" smtClean="0"/>
              <a:t> ALABİLİRSİNİZ.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718" y="662210"/>
            <a:ext cx="3702893" cy="370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1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602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GEÇERKEN </a:t>
            </a:r>
            <a:r>
              <a:rPr lang="tr-TR" b="1" dirty="0" smtClean="0"/>
              <a:t>ALMA</a:t>
            </a:r>
            <a:r>
              <a:rPr lang="tr-TR" dirty="0" smtClean="0"/>
              <a:t> kuralını bilmek oyunun kaderini </a:t>
            </a:r>
            <a:r>
              <a:rPr lang="tr-TR" dirty="0" err="1" smtClean="0"/>
              <a:t>değistirebilir</a:t>
            </a:r>
            <a:r>
              <a:rPr lang="tr-TR" dirty="0" smtClean="0"/>
              <a:t>. </a:t>
            </a:r>
            <a:br>
              <a:rPr lang="tr-TR" dirty="0" smtClean="0"/>
            </a:br>
            <a:r>
              <a:rPr lang="tr-TR" dirty="0" smtClean="0"/>
              <a:t>Bu durumda hamle sırası Beyaz'dadır. Basitçe Şahıyla Siyah Piyonu alarak oyunu rahatça kazanabilir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Fakat</a:t>
            </a:r>
            <a:r>
              <a:rPr lang="tr-TR" b="1" dirty="0" smtClean="0"/>
              <a:t> GEÇERKEN ALMA</a:t>
            </a:r>
            <a:r>
              <a:rPr lang="tr-TR" dirty="0" smtClean="0"/>
              <a:t> kuralını unutup Piyonunu iki sürebilir. </a:t>
            </a:r>
            <a:br>
              <a:rPr lang="tr-TR" dirty="0" smtClean="0"/>
            </a:br>
            <a:r>
              <a:rPr lang="tr-TR" dirty="0" smtClean="0"/>
              <a:t>Bunu yaparsa, Siyah, Piyonu </a:t>
            </a:r>
            <a:r>
              <a:rPr lang="tr-TR" b="1" dirty="0" smtClean="0"/>
              <a:t>GEÇERKEN </a:t>
            </a:r>
            <a:r>
              <a:rPr lang="tr-TR" b="1" dirty="0" err="1" smtClean="0"/>
              <a:t>ALIP</a:t>
            </a:r>
            <a:r>
              <a:rPr lang="tr-TR" dirty="0" err="1" smtClean="0"/>
              <a:t>Piyonuyla</a:t>
            </a:r>
            <a:r>
              <a:rPr lang="tr-TR" dirty="0" smtClean="0"/>
              <a:t> iki hamlede Vezir çıkıp oyunu kazanabilir.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672" y="446186"/>
            <a:ext cx="3342853" cy="334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6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konumda Beyazın </a:t>
            </a:r>
            <a:r>
              <a:rPr lang="tr-TR" b="1" dirty="0" smtClean="0"/>
              <a:t>YEDİNCİ YATAYA</a:t>
            </a:r>
            <a:r>
              <a:rPr lang="tr-TR" dirty="0" smtClean="0"/>
              <a:t> ulaşmış Piyonu vardır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Tahtanın sonuna bir piyonu sürdüğünüz zaman, piyonun yerine başka bir taş koymalısınız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Vezir, Kale, Fil veya </a:t>
            </a:r>
            <a:r>
              <a:rPr lang="tr-TR" dirty="0" err="1" smtClean="0"/>
              <a:t>Atdan</a:t>
            </a:r>
            <a:r>
              <a:rPr lang="tr-TR" dirty="0" smtClean="0"/>
              <a:t> </a:t>
            </a:r>
            <a:r>
              <a:rPr lang="tr-TR" dirty="0" err="1" smtClean="0"/>
              <a:t>herhengi</a:t>
            </a:r>
            <a:r>
              <a:rPr lang="tr-TR" dirty="0" smtClean="0"/>
              <a:t> birisini seçebilirsiniz.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8072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Beyazın </a:t>
            </a:r>
            <a:r>
              <a:rPr lang="tr-TR" dirty="0" smtClean="0"/>
              <a:t>piyonu </a:t>
            </a:r>
            <a:r>
              <a:rPr lang="tr-TR" b="1" dirty="0" smtClean="0"/>
              <a:t>VEZİRE ÇIKMIŞTIR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Piyonunu Vezire dönüştürmüştür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Neredeyse her zaman Piyon, en güçlü taş olan Vezire ÇIKAR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Dikkat ediniz ki Piyon tahtadan kaldırılır, eski yerine konmaz.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196752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durumda eğer Beyaz Vezir ÇIKARSA PAT </a:t>
            </a:r>
            <a:r>
              <a:rPr lang="tr-TR" dirty="0" smtClean="0"/>
              <a:t>olur!</a:t>
            </a:r>
          </a:p>
          <a:p>
            <a:pPr marL="0" indent="0">
              <a:buNone/>
            </a:pPr>
            <a:r>
              <a:rPr lang="tr-TR" dirty="0" smtClean="0"/>
              <a:t>Bunun </a:t>
            </a:r>
            <a:r>
              <a:rPr lang="tr-TR" dirty="0" smtClean="0"/>
              <a:t>yerine </a:t>
            </a:r>
            <a:r>
              <a:rPr lang="tr-TR" b="1" dirty="0" smtClean="0"/>
              <a:t>KALE ÇIKMALIDIR.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00200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durumda eğer Beyaz Vezir</a:t>
            </a:r>
            <a:r>
              <a:rPr lang="tr-TR" b="1" dirty="0" smtClean="0"/>
              <a:t> ÇIKARSA</a:t>
            </a:r>
            <a:r>
              <a:rPr lang="tr-TR" dirty="0" smtClean="0"/>
              <a:t>, Beyaz bir sonraki hamlede </a:t>
            </a:r>
            <a:r>
              <a:rPr lang="tr-TR" b="1" dirty="0" smtClean="0"/>
              <a:t>MAT </a:t>
            </a:r>
            <a:r>
              <a:rPr lang="tr-TR" dirty="0" smtClean="0"/>
              <a:t>olur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Sarı oku takip ederek nasıl mat olduğunu görünüz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sebeple Beyaz </a:t>
            </a:r>
            <a:r>
              <a:rPr lang="tr-TR" b="1" dirty="0" smtClean="0"/>
              <a:t>AT ÇIKMALI!</a:t>
            </a:r>
            <a:r>
              <a:rPr lang="tr-TR" dirty="0" smtClean="0"/>
              <a:t> At </a:t>
            </a:r>
            <a:r>
              <a:rPr lang="tr-TR" dirty="0" err="1" smtClean="0"/>
              <a:t>çıkarakak</a:t>
            </a:r>
            <a:r>
              <a:rPr lang="tr-TR" b="1" dirty="0" smtClean="0"/>
              <a:t> </a:t>
            </a:r>
            <a:r>
              <a:rPr lang="tr-TR" b="1" dirty="0" smtClean="0"/>
              <a:t>ŞAH </a:t>
            </a:r>
            <a:r>
              <a:rPr lang="tr-TR" dirty="0" smtClean="0"/>
              <a:t>çeker.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Aynı zamanda Siyah Veziri </a:t>
            </a:r>
            <a:r>
              <a:rPr lang="tr-TR" b="1" dirty="0" smtClean="0"/>
              <a:t>TEHDİT EDER.</a:t>
            </a:r>
            <a:r>
              <a:rPr lang="tr-TR" dirty="0" smtClean="0"/>
              <a:t> Bir sonraki hamlede alır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Aynı taşla iki </a:t>
            </a:r>
            <a:r>
              <a:rPr lang="tr-TR" b="1" dirty="0" smtClean="0"/>
              <a:t>TEHDİT</a:t>
            </a:r>
            <a:r>
              <a:rPr lang="tr-TR" dirty="0" smtClean="0"/>
              <a:t> birden yapmaya </a:t>
            </a:r>
            <a:r>
              <a:rPr lang="tr-TR" b="1" dirty="0" err="1" smtClean="0"/>
              <a:t>ÇATAL</a:t>
            </a:r>
            <a:r>
              <a:rPr lang="tr-TR" dirty="0" err="1" smtClean="0"/>
              <a:t>denir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84613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357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 smtClean="0"/>
              <a:t>Vezire sahip olsanız bile başka Vezir çıkabilirsiniz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Burada Beyaz Piyonuyla Vezir çıkabilir. </a:t>
            </a:r>
            <a:br>
              <a:rPr lang="tr-TR" dirty="0" smtClean="0"/>
            </a:br>
            <a:r>
              <a:rPr lang="tr-TR" dirty="0" smtClean="0"/>
              <a:t>O zaman iki tane Vezire sahip olacaktır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Eğer bütün Piyonlarınızı son sıraya ulaştırırsanız tahtada aynı anda </a:t>
            </a:r>
            <a:r>
              <a:rPr lang="tr-TR" b="1" dirty="0" smtClean="0"/>
              <a:t>DOKUZ</a:t>
            </a:r>
            <a:r>
              <a:rPr lang="tr-TR" dirty="0" smtClean="0"/>
              <a:t> Vezire sahip olabilirsiniz! </a:t>
            </a:r>
            <a:br>
              <a:rPr lang="tr-TR" dirty="0" smtClean="0"/>
            </a:br>
            <a:r>
              <a:rPr lang="tr-TR" dirty="0" smtClean="0"/>
              <a:t>Eğer başka Vezir bulamazsınız o­nun yerine Vezir anlamına gelen ters konmuş Kale kullanın.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48680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GEÇERKEN ALMA- En </a:t>
            </a:r>
            <a:r>
              <a:rPr lang="tr-TR" b="1" dirty="0" err="1" smtClean="0"/>
              <a:t>Passant</a:t>
            </a:r>
            <a:r>
              <a:rPr lang="tr-TR" b="1" dirty="0" smtClean="0"/>
              <a:t>- </a:t>
            </a:r>
            <a:r>
              <a:rPr lang="tr-TR" dirty="0" smtClean="0"/>
              <a:t> kuralı pek çok insanın anlamakta en çok zorluk çektiği kuraldır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Unutmayın ki </a:t>
            </a:r>
            <a:r>
              <a:rPr lang="tr-TR" b="1" dirty="0" smtClean="0"/>
              <a:t>GEÇERKEN ALMA, </a:t>
            </a:r>
            <a:r>
              <a:rPr lang="tr-TR" dirty="0" smtClean="0"/>
              <a:t>, Piyon </a:t>
            </a:r>
            <a:r>
              <a:rPr lang="tr-TR" b="1" dirty="0" smtClean="0"/>
              <a:t>İKİ </a:t>
            </a:r>
            <a:r>
              <a:rPr lang="tr-TR" b="1" dirty="0" smtClean="0"/>
              <a:t>KARE </a:t>
            </a:r>
            <a:r>
              <a:rPr lang="tr-TR" dirty="0" smtClean="0"/>
              <a:t>sürüldükten </a:t>
            </a:r>
            <a:r>
              <a:rPr lang="tr-TR" dirty="0" smtClean="0"/>
              <a:t>sonra yapılır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6205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3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Beyazın</a:t>
            </a:r>
            <a:r>
              <a:rPr lang="tr-TR" dirty="0" smtClean="0"/>
              <a:t> Piyonu </a:t>
            </a:r>
            <a:r>
              <a:rPr lang="tr-TR" b="1" dirty="0" smtClean="0"/>
              <a:t>BEŞİNCİ YATAYA</a:t>
            </a:r>
            <a:r>
              <a:rPr lang="tr-TR" dirty="0" smtClean="0"/>
              <a:t> ulaşmıştır. Beyazların tarafından sayınız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Hamle sırası Siyahındır. </a:t>
            </a:r>
            <a:br>
              <a:rPr lang="tr-TR" dirty="0" smtClean="0"/>
            </a:br>
            <a:r>
              <a:rPr lang="tr-TR" dirty="0" smtClean="0"/>
              <a:t>Yanındaki dikeyde Piyonu vardır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Piyonunu</a:t>
            </a:r>
            <a:r>
              <a:rPr lang="tr-TR" b="1" dirty="0" smtClean="0"/>
              <a:t> İKİ KARE</a:t>
            </a:r>
            <a:r>
              <a:rPr lang="tr-TR" dirty="0" smtClean="0"/>
              <a:t> sürmek üzeredir.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87939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5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Siyah </a:t>
            </a:r>
            <a:r>
              <a:rPr lang="tr-TR" dirty="0" smtClean="0"/>
              <a:t>Piyonu </a:t>
            </a:r>
            <a:r>
              <a:rPr lang="tr-TR" b="1" dirty="0" smtClean="0"/>
              <a:t>İKİ KARE</a:t>
            </a:r>
            <a:r>
              <a:rPr lang="tr-TR" dirty="0" smtClean="0"/>
              <a:t> sürmüştür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Şimdi Beyaz isterse, </a:t>
            </a:r>
            <a:r>
              <a:rPr lang="tr-TR" b="1" dirty="0" smtClean="0"/>
              <a:t>SİYAH PİYON SANKİ BİR KARE SÜRÜLMÜŞCESİNE o­nU ALABİLİR.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417638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6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495</Words>
  <Application>Microsoft Office PowerPoint</Application>
  <PresentationFormat>Ekran Gösterisi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Satranç Dersi Dr. Öğr. Üyesi Engin SARI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6</vt:lpstr>
      <vt:lpstr>7</vt:lpstr>
      <vt:lpstr>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3</cp:revision>
  <dcterms:created xsi:type="dcterms:W3CDTF">2014-09-25T10:53:25Z</dcterms:created>
  <dcterms:modified xsi:type="dcterms:W3CDTF">2020-05-04T06:12:46Z</dcterms:modified>
</cp:coreProperties>
</file>