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1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(name,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59392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Surname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optained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prooving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it.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027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cognation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marriage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adoption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5311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Domicile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domicile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a time.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role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especially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desire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1656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Internatonal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abandoned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inheritance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710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comprises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name, body,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freedom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dignity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secrets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life.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art. 23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 of TCC.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942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947</TotalTime>
  <Words>439</Words>
  <Application>Microsoft Macintosh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Law of persons II</vt:lpstr>
      <vt:lpstr>Law of persons II</vt:lpstr>
      <vt:lpstr>Law of persons II</vt:lpstr>
      <vt:lpstr>Law of persons II</vt:lpstr>
      <vt:lpstr>Law of persons II</vt:lpstr>
      <vt:lpstr>Law of persons II</vt:lpstr>
      <vt:lpstr>Law of persons 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158</cp:revision>
  <dcterms:created xsi:type="dcterms:W3CDTF">2020-11-21T20:49:03Z</dcterms:created>
  <dcterms:modified xsi:type="dcterms:W3CDTF">2021-03-22T20:33:40Z</dcterms:modified>
</cp:coreProperties>
</file>