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EDA5EF-D839-3146-8A09-5A3F62CCF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918D82-71D2-B34B-9FD4-3D5C5AD4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</p:spTree>
    <p:extLst>
      <p:ext uri="{BB962C8B-B14F-4D97-AF65-F5344CB8AC3E}">
        <p14:creationId xmlns:p14="http://schemas.microsoft.com/office/powerpoint/2010/main" val="218812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41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(name,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593926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Surname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optained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marriage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adoption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prooving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it.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027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cognation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cognation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marriage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adoption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531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Domicile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domicile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a time.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role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especially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desire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1656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absolute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monetary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abandoned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inheritance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710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comprises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name, body,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freedom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honor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dignity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picture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secrets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art. 23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of TCC.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danger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monetary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9421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947</TotalTime>
  <Words>439</Words>
  <Application>Microsoft Macintosh PowerPoint</Application>
  <PresentationFormat>Geniş ekran</PresentationFormat>
  <Paragraphs>49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Introductıon to cıvıl law and persons</vt:lpstr>
      <vt:lpstr>Law of persons II</vt:lpstr>
      <vt:lpstr>Law of persons II</vt:lpstr>
      <vt:lpstr>Law of persons II</vt:lpstr>
      <vt:lpstr>Law of persons II</vt:lpstr>
      <vt:lpstr>Law of persons II</vt:lpstr>
      <vt:lpstr>Law of persons II</vt:lpstr>
      <vt:lpstr>Law of persons II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158</cp:revision>
  <dcterms:created xsi:type="dcterms:W3CDTF">2020-11-21T20:49:03Z</dcterms:created>
  <dcterms:modified xsi:type="dcterms:W3CDTF">2021-03-22T20:33:40Z</dcterms:modified>
</cp:coreProperties>
</file>