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0" r:id="rId2"/>
    <p:sldId id="291" r:id="rId3"/>
    <p:sldId id="289" r:id="rId4"/>
    <p:sldId id="475" r:id="rId5"/>
    <p:sldId id="476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444" r:id="rId14"/>
    <p:sldId id="339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B168-EDD5-4DD0-A073-D2845D6FCA7E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2F21-A67E-4AA2-AC83-01B4144424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3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Doç. Dr. Berdi Sarıyev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43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23728" y="1700808"/>
            <a:ext cx="42755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SINTAKTIK ÝOL BILEN ÝASALYŞY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971600" y="2967335"/>
            <a:ext cx="7272808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Manydaş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sözleriň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tirkeşmeginden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ýasalan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-aman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aman-esen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häli-häzir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z-kem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4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23728" y="1700808"/>
            <a:ext cx="42755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SINTAKTIK ÝOL BILEN ÝASALYŞY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971600" y="2420888"/>
            <a:ext cx="7133764" cy="28623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Garşylykly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manyly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iki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sözüň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tirkeşmeginden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bolan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gije-gündiz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ertir-agşam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aňry-bäri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eýläk-beýläk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iru-giç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23728" y="1700808"/>
            <a:ext cx="42755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SINTAKTIK ÝOL BILEN ÝASALYŞY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084584" y="2346668"/>
            <a:ext cx="7020780" cy="3170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Düzme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birden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artyk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sözüň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baglanyşykly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ulanylmagy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bolýarlar.Olara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käbir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işlerde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frazeologik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hem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diýilýär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.(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Seret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H.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Gafurowa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hili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sözler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toplumy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sözlemiň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içinde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hallyk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hyzmatyny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ýerine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ýetirýärler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Şeýlelikde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ýüze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çykýan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hereketiň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wagtyny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ýagdaýyny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aňladýarlar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Olarda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bilen,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bäri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çenli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sözsoňular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mahal, halat,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gezek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wagt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sagat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gaýta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sözler birden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artyk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sözüň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soňundan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gelip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hallyk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düşünjäni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aňladýar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91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131840" y="1988840"/>
            <a:ext cx="25449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8" name="Resim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645024"/>
            <a:ext cx="1656184" cy="2304256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2627784" y="2708920"/>
            <a:ext cx="5688632" cy="283154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 </a:t>
            </a:r>
            <a:r>
              <a:rPr lang="tr-TR" sz="1600" dirty="0" err="1"/>
              <a:t>Iki</a:t>
            </a:r>
            <a:r>
              <a:rPr lang="tr-TR" sz="1600" dirty="0"/>
              <a:t> </a:t>
            </a:r>
            <a:r>
              <a:rPr lang="tr-TR" sz="1600" dirty="0" err="1"/>
              <a:t>ýoldaş</a:t>
            </a:r>
            <a:r>
              <a:rPr lang="tr-TR" sz="1600" dirty="0"/>
              <a:t> </a:t>
            </a:r>
            <a:r>
              <a:rPr lang="tr-TR" sz="1600" dirty="0" err="1"/>
              <a:t>salkyn</a:t>
            </a:r>
            <a:r>
              <a:rPr lang="tr-TR" sz="1600" dirty="0"/>
              <a:t> </a:t>
            </a:r>
            <a:r>
              <a:rPr lang="tr-TR" sz="1600" dirty="0" err="1"/>
              <a:t>çägäniň</a:t>
            </a:r>
            <a:r>
              <a:rPr lang="tr-TR" sz="1600" dirty="0"/>
              <a:t> üstünde </a:t>
            </a:r>
            <a:r>
              <a:rPr lang="tr-TR" sz="1600" dirty="0" err="1"/>
              <a:t>ýanyn</a:t>
            </a:r>
            <a:r>
              <a:rPr lang="tr-TR" sz="1600" dirty="0"/>
              <a:t> </a:t>
            </a:r>
            <a:r>
              <a:rPr lang="tr-TR" sz="1600" dirty="0" err="1"/>
              <a:t>ýatyp</a:t>
            </a:r>
            <a:r>
              <a:rPr lang="tr-TR" sz="1600" dirty="0"/>
              <a:t>, </a:t>
            </a:r>
            <a:r>
              <a:rPr lang="tr-TR" sz="1600" dirty="0" err="1"/>
              <a:t>mesawy</a:t>
            </a:r>
            <a:r>
              <a:rPr lang="tr-TR" sz="1600" dirty="0"/>
              <a:t> </a:t>
            </a:r>
            <a:r>
              <a:rPr lang="tr-TR" sz="1600" dirty="0" err="1"/>
              <a:t>gürrüňe</a:t>
            </a:r>
            <a:r>
              <a:rPr lang="tr-TR" sz="1600" dirty="0"/>
              <a:t> </a:t>
            </a:r>
            <a:r>
              <a:rPr lang="tr-TR" sz="1600" dirty="0" err="1"/>
              <a:t>girişdiler</a:t>
            </a:r>
            <a:r>
              <a:rPr lang="tr-TR" sz="1600" dirty="0"/>
              <a:t>. Erte-</a:t>
            </a:r>
            <a:r>
              <a:rPr lang="tr-TR" sz="1600" dirty="0" err="1"/>
              <a:t>birigün</a:t>
            </a:r>
            <a:r>
              <a:rPr lang="tr-TR" sz="1600" dirty="0"/>
              <a:t> </a:t>
            </a:r>
            <a:r>
              <a:rPr lang="tr-TR" sz="1600" dirty="0" err="1"/>
              <a:t>söwda</a:t>
            </a:r>
            <a:r>
              <a:rPr lang="tr-TR" sz="1600" dirty="0"/>
              <a:t> </a:t>
            </a:r>
            <a:r>
              <a:rPr lang="tr-TR" sz="1600" dirty="0" err="1"/>
              <a:t>kerwenimiz</a:t>
            </a:r>
            <a:r>
              <a:rPr lang="tr-TR" sz="1600" dirty="0"/>
              <a:t> </a:t>
            </a:r>
            <a:r>
              <a:rPr lang="tr-TR" sz="1600" dirty="0" err="1"/>
              <a:t>ugraýar</a:t>
            </a:r>
            <a:r>
              <a:rPr lang="tr-TR" sz="1600" dirty="0"/>
              <a:t>. Senem </a:t>
            </a:r>
            <a:r>
              <a:rPr lang="tr-TR" sz="1600" dirty="0" err="1"/>
              <a:t>şolar</a:t>
            </a:r>
            <a:r>
              <a:rPr lang="tr-TR" sz="1600" dirty="0"/>
              <a:t> bilen bile </a:t>
            </a:r>
            <a:r>
              <a:rPr lang="tr-TR" sz="1600" dirty="0" err="1"/>
              <a:t>gidersiň</a:t>
            </a:r>
            <a:r>
              <a:rPr lang="tr-TR" sz="1600" dirty="0"/>
              <a:t>. </a:t>
            </a:r>
            <a:r>
              <a:rPr lang="tr-TR" sz="1600" dirty="0" err="1"/>
              <a:t>Ilki</a:t>
            </a:r>
            <a:r>
              <a:rPr lang="tr-TR" sz="1600" dirty="0"/>
              <a:t> </a:t>
            </a:r>
            <a:r>
              <a:rPr lang="tr-TR" sz="1600" dirty="0" err="1"/>
              <a:t>Hoşgeldiniň</a:t>
            </a:r>
            <a:r>
              <a:rPr lang="tr-TR" sz="1600" dirty="0"/>
              <a:t> </a:t>
            </a:r>
            <a:r>
              <a:rPr lang="tr-TR" sz="1600" dirty="0" err="1"/>
              <a:t>baryp</a:t>
            </a:r>
            <a:r>
              <a:rPr lang="tr-TR" sz="1600" dirty="0"/>
              <a:t>, </a:t>
            </a:r>
            <a:r>
              <a:rPr lang="tr-TR" sz="1600" dirty="0" err="1"/>
              <a:t>Wüşi</a:t>
            </a:r>
            <a:r>
              <a:rPr lang="tr-TR" sz="1600" dirty="0"/>
              <a:t> kel </a:t>
            </a:r>
            <a:r>
              <a:rPr lang="tr-TR" sz="1600" dirty="0" err="1"/>
              <a:t>hakda</a:t>
            </a:r>
            <a:r>
              <a:rPr lang="tr-TR" sz="1600" dirty="0"/>
              <a:t> </a:t>
            </a:r>
            <a:r>
              <a:rPr lang="tr-TR" sz="1600" dirty="0" err="1"/>
              <a:t>aýtjak</a:t>
            </a:r>
            <a:r>
              <a:rPr lang="tr-TR" sz="1600" dirty="0"/>
              <a:t> </a:t>
            </a:r>
            <a:r>
              <a:rPr lang="tr-TR" sz="1600" dirty="0" err="1"/>
              <a:t>taryply</a:t>
            </a:r>
            <a:r>
              <a:rPr lang="tr-TR" sz="1600" dirty="0"/>
              <a:t> sözlerini </a:t>
            </a:r>
            <a:r>
              <a:rPr lang="tr-TR" sz="1600" dirty="0" err="1"/>
              <a:t>jikme-jik</a:t>
            </a:r>
            <a:r>
              <a:rPr lang="tr-TR" sz="1600" dirty="0"/>
              <a:t> </a:t>
            </a:r>
            <a:r>
              <a:rPr lang="tr-TR" sz="1600" dirty="0" err="1"/>
              <a:t>maslahatlaşdylar</a:t>
            </a:r>
            <a:r>
              <a:rPr lang="tr-TR" sz="1600" dirty="0"/>
              <a:t>. </a:t>
            </a:r>
            <a:r>
              <a:rPr lang="tr-TR" sz="1600" dirty="0" err="1"/>
              <a:t>Emma</a:t>
            </a:r>
            <a:r>
              <a:rPr lang="tr-TR" sz="1600" dirty="0"/>
              <a:t> </a:t>
            </a:r>
            <a:r>
              <a:rPr lang="tr-TR" sz="1600" dirty="0" err="1"/>
              <a:t>ýygnaklarda</a:t>
            </a:r>
            <a:r>
              <a:rPr lang="tr-TR" sz="1600" dirty="0"/>
              <a:t> </a:t>
            </a:r>
            <a:r>
              <a:rPr lang="tr-TR" sz="1600" dirty="0" err="1"/>
              <a:t>ýüzbe-ýüz</a:t>
            </a:r>
            <a:r>
              <a:rPr lang="tr-TR" sz="1600" dirty="0"/>
              <a:t> </a:t>
            </a:r>
            <a:r>
              <a:rPr lang="tr-TR" sz="1600" dirty="0" err="1"/>
              <a:t>oturylan</a:t>
            </a:r>
            <a:r>
              <a:rPr lang="tr-TR" sz="1600" dirty="0"/>
              <a:t> </a:t>
            </a:r>
            <a:r>
              <a:rPr lang="tr-TR" sz="1600" dirty="0" err="1"/>
              <a:t>wagtynda</a:t>
            </a:r>
            <a:r>
              <a:rPr lang="tr-TR" sz="1600" dirty="0"/>
              <a:t> </a:t>
            </a:r>
            <a:r>
              <a:rPr lang="tr-TR" sz="1600" dirty="0" err="1"/>
              <a:t>welin</a:t>
            </a:r>
            <a:r>
              <a:rPr lang="tr-TR" sz="1600" dirty="0"/>
              <a:t>, </a:t>
            </a:r>
            <a:r>
              <a:rPr lang="tr-TR" sz="1600" dirty="0" err="1"/>
              <a:t>Ýelli</a:t>
            </a:r>
            <a:r>
              <a:rPr lang="tr-TR" sz="1600" dirty="0"/>
              <a:t> </a:t>
            </a:r>
            <a:r>
              <a:rPr lang="tr-TR" sz="1600" dirty="0" err="1"/>
              <a:t>biragyz</a:t>
            </a:r>
            <a:r>
              <a:rPr lang="tr-TR" sz="1600" dirty="0"/>
              <a:t> hem söz </a:t>
            </a:r>
            <a:r>
              <a:rPr lang="tr-TR" sz="1600" dirty="0" err="1"/>
              <a:t>aýtmazdy</a:t>
            </a:r>
            <a:r>
              <a:rPr lang="tr-TR" sz="1600" dirty="0"/>
              <a:t>. Her </a:t>
            </a:r>
            <a:r>
              <a:rPr lang="tr-TR" sz="1600" dirty="0" err="1"/>
              <a:t>ýerde</a:t>
            </a:r>
            <a:r>
              <a:rPr lang="tr-TR" sz="1600" dirty="0"/>
              <a:t> </a:t>
            </a:r>
            <a:r>
              <a:rPr lang="tr-TR" sz="1600" dirty="0" err="1"/>
              <a:t>ikilän-üçlän</a:t>
            </a:r>
            <a:r>
              <a:rPr lang="tr-TR" sz="1600" dirty="0"/>
              <a:t> </a:t>
            </a:r>
            <a:r>
              <a:rPr lang="tr-TR" sz="1600" dirty="0" err="1"/>
              <a:t>işläp</a:t>
            </a:r>
            <a:r>
              <a:rPr lang="tr-TR" sz="1600" dirty="0"/>
              <a:t> </a:t>
            </a:r>
            <a:r>
              <a:rPr lang="tr-TR" sz="1600" dirty="0" err="1"/>
              <a:t>ýörenler</a:t>
            </a:r>
            <a:r>
              <a:rPr lang="tr-TR" sz="1600" dirty="0"/>
              <a:t> göze </a:t>
            </a:r>
            <a:r>
              <a:rPr lang="tr-TR" sz="1600" dirty="0" err="1"/>
              <a:t>ilýärdi</a:t>
            </a:r>
            <a:r>
              <a:rPr lang="tr-TR" sz="1600" dirty="0"/>
              <a:t>. </a:t>
            </a:r>
            <a:r>
              <a:rPr lang="tr-TR" sz="1600" dirty="0" err="1"/>
              <a:t>Birsalym</a:t>
            </a:r>
            <a:r>
              <a:rPr lang="tr-TR" sz="1600" dirty="0"/>
              <a:t> </a:t>
            </a:r>
            <a:r>
              <a:rPr lang="tr-TR" sz="1600" dirty="0" err="1"/>
              <a:t>dymyp</a:t>
            </a:r>
            <a:r>
              <a:rPr lang="tr-TR" sz="1600" dirty="0"/>
              <a:t> </a:t>
            </a:r>
            <a:r>
              <a:rPr lang="tr-TR" sz="1600" dirty="0" err="1"/>
              <a:t>oturanyndan</a:t>
            </a:r>
            <a:r>
              <a:rPr lang="tr-TR" sz="1600" dirty="0"/>
              <a:t> </a:t>
            </a:r>
            <a:r>
              <a:rPr lang="tr-TR" sz="1600" dirty="0" err="1"/>
              <a:t>soň</a:t>
            </a:r>
            <a:r>
              <a:rPr lang="tr-TR" sz="1600" dirty="0"/>
              <a:t>, </a:t>
            </a:r>
            <a:r>
              <a:rPr lang="tr-TR" sz="1600" dirty="0" err="1"/>
              <a:t>hümür-hümür</a:t>
            </a:r>
            <a:r>
              <a:rPr lang="tr-TR" sz="1600" dirty="0"/>
              <a:t> edip, </a:t>
            </a:r>
            <a:r>
              <a:rPr lang="tr-TR" sz="1600" dirty="0" err="1"/>
              <a:t>birzatlar</a:t>
            </a:r>
            <a:r>
              <a:rPr lang="tr-TR" sz="1600" dirty="0"/>
              <a:t> </a:t>
            </a:r>
            <a:r>
              <a:rPr lang="tr-TR" sz="1600" dirty="0" err="1"/>
              <a:t>diýdi</a:t>
            </a:r>
            <a:r>
              <a:rPr lang="tr-TR" sz="1600" dirty="0"/>
              <a:t>. </a:t>
            </a:r>
          </a:p>
          <a:p>
            <a:pPr algn="just"/>
            <a:r>
              <a:rPr lang="tr-TR" sz="1600" dirty="0" err="1"/>
              <a:t>Dürli</a:t>
            </a:r>
            <a:r>
              <a:rPr lang="tr-TR" sz="1600" dirty="0"/>
              <a:t> </a:t>
            </a:r>
            <a:r>
              <a:rPr lang="tr-TR" sz="1600" dirty="0" err="1"/>
              <a:t>sapalaklar</a:t>
            </a:r>
            <a:r>
              <a:rPr lang="tr-TR" sz="1600" dirty="0"/>
              <a:t> bilen </a:t>
            </a:r>
            <a:r>
              <a:rPr lang="tr-TR" sz="1600" dirty="0" err="1"/>
              <a:t>özüni</a:t>
            </a:r>
            <a:r>
              <a:rPr lang="tr-TR" sz="1600" dirty="0"/>
              <a:t> onda-</a:t>
            </a:r>
            <a:r>
              <a:rPr lang="tr-TR" sz="1600" dirty="0" err="1"/>
              <a:t>munda</a:t>
            </a:r>
            <a:r>
              <a:rPr lang="tr-TR" sz="1600" dirty="0"/>
              <a:t> ursa, onda </a:t>
            </a:r>
            <a:r>
              <a:rPr lang="tr-TR" sz="1600" dirty="0" err="1"/>
              <a:t>şol</a:t>
            </a:r>
            <a:r>
              <a:rPr lang="tr-TR" sz="1600" dirty="0"/>
              <a:t> </a:t>
            </a:r>
            <a:r>
              <a:rPr lang="tr-TR" sz="1600" dirty="0" err="1"/>
              <a:t>barada</a:t>
            </a:r>
            <a:r>
              <a:rPr lang="tr-TR" sz="1600" dirty="0"/>
              <a:t> biraz saklan </a:t>
            </a:r>
            <a:r>
              <a:rPr lang="tr-TR" sz="1600" dirty="0" err="1"/>
              <a:t>diýýärler</a:t>
            </a:r>
            <a:r>
              <a:rPr lang="tr-TR" sz="1600" dirty="0"/>
              <a:t>. </a:t>
            </a:r>
            <a:r>
              <a:rPr lang="tr-TR" sz="1600" dirty="0" err="1"/>
              <a:t>Indi</a:t>
            </a:r>
            <a:r>
              <a:rPr lang="tr-TR" sz="1600" dirty="0"/>
              <a:t> </a:t>
            </a:r>
            <a:r>
              <a:rPr lang="tr-TR" sz="1600" dirty="0" err="1"/>
              <a:t>gowaça</a:t>
            </a:r>
            <a:r>
              <a:rPr lang="tr-TR" sz="1600" dirty="0"/>
              <a:t> </a:t>
            </a:r>
            <a:r>
              <a:rPr lang="tr-TR" sz="1600" dirty="0" err="1"/>
              <a:t>inedördül</a:t>
            </a:r>
            <a:r>
              <a:rPr lang="tr-TR" sz="1600" dirty="0"/>
              <a:t> </a:t>
            </a:r>
            <a:r>
              <a:rPr lang="tr-TR" sz="1600" dirty="0" err="1"/>
              <a:t>gämiklenip</a:t>
            </a:r>
            <a:r>
              <a:rPr lang="tr-TR" sz="1600" dirty="0"/>
              <a:t> </a:t>
            </a:r>
            <a:r>
              <a:rPr lang="tr-TR" sz="1600" dirty="0" err="1"/>
              <a:t>we</a:t>
            </a:r>
            <a:r>
              <a:rPr lang="tr-TR" sz="1600" dirty="0"/>
              <a:t> dar </a:t>
            </a:r>
            <a:r>
              <a:rPr lang="tr-TR" sz="1600" dirty="0" err="1"/>
              <a:t>hatar</a:t>
            </a:r>
            <a:r>
              <a:rPr lang="tr-TR" sz="1600" dirty="0"/>
              <a:t> </a:t>
            </a:r>
            <a:r>
              <a:rPr lang="tr-TR" sz="1600" dirty="0" err="1"/>
              <a:t>aralaryna</a:t>
            </a:r>
            <a:r>
              <a:rPr lang="tr-TR" sz="1600" dirty="0"/>
              <a:t> </a:t>
            </a:r>
            <a:r>
              <a:rPr lang="tr-TR" sz="1600" dirty="0" err="1"/>
              <a:t>atanaklaýyn</a:t>
            </a:r>
            <a:r>
              <a:rPr lang="tr-TR" sz="1600" dirty="0"/>
              <a:t> </a:t>
            </a:r>
            <a:r>
              <a:rPr lang="tr-TR" sz="1600" dirty="0" err="1"/>
              <a:t>ekilýär</a:t>
            </a:r>
            <a:r>
              <a:rPr lang="tr-TR" sz="1600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400800" cy="762000"/>
          </a:xfrm>
          <a:solidFill>
            <a:srgbClr val="FFC000"/>
          </a:solidFill>
        </p:spPr>
        <p:txBody>
          <a:bodyPr/>
          <a:lstStyle/>
          <a:p>
            <a:r>
              <a:rPr lang="tr-TR" b="1" dirty="0" smtClean="0"/>
              <a:t>TEMEL KAYNAKLAR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971600" y="1412776"/>
            <a:ext cx="7128792" cy="4425955"/>
          </a:xfrm>
          <a:prstGeom prst="rect">
            <a:avLst/>
          </a:prstGeom>
          <a:solidFill>
            <a:srgbClr val="92D050"/>
          </a:solidFill>
        </p:spPr>
        <p:txBody>
          <a:bodyPr wrap="square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(1969).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meseleleri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  <a:endParaRPr lang="tr-TR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Hıdırov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N.,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(1960).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Häzirki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zaman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Çöňňäyev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Y. M. (1974).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Aşgabat: Türkmenistan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Neşiryatı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Pıgam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Dili,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Esenmedowa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A.(2010)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Zaman Türkmen Dili (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Morfologiýa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Aşgabat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Clark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Larry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(1998),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Turkmen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Reference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Çarıyarov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(1978),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Orfoepik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Aşgabat.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Hamzayev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(1962),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Grammatikası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Aşgabat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Tekin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Talat ve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(1995),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Türkmence-Türkçe Sözlük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Veyisov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B.,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Babayeva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(2010)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dili (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praktikum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Yokarı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Mekdepleri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Kitabı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Aşgabat.</a:t>
            </a:r>
          </a:p>
          <a:p>
            <a:pPr>
              <a:lnSpc>
                <a:spcPct val="150000"/>
              </a:lnSpc>
            </a:pP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Söyegov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Muratgeldi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Arnazarov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Seyintanazr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(2017)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Örnekli Türkmence Gramer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Ankara.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0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15616" y="227687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8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Dersin amacı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Türkmen Türkçesinde </a:t>
            </a:r>
            <a:r>
              <a:rPr lang="tr-T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zarf yapımını öğrenmek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3015 TÜRKMEN TÜRKÇESİ V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915677" y="5301208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149080"/>
            <a:ext cx="1224136" cy="165618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865" y="3861048"/>
            <a:ext cx="223242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23728" y="1700808"/>
            <a:ext cx="42755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SINTAKTIK ÝOL BILEN ÝASALYŞY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115616" y="2690336"/>
            <a:ext cx="6912768" cy="28623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TIRKEŞ HALLAR</a:t>
            </a: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Öňki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işlerde bu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hem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özbaşdak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öwrenilmän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goşma-tirkeş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diýen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umumy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at bilen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berilýärdi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Häzir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bu temalar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mekdep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grammatikasyna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aýratynlykda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girizildi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23728" y="1700808"/>
            <a:ext cx="42755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SINTAKTIK ÝOL BILEN ÝASALYŞY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827584" y="2413338"/>
            <a:ext cx="7277780" cy="31085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Tirkeş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aşakdaky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bolýarlar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1.Atlaryň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hallaryň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gaýtalanmagy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tirkeşmegi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ýasalýar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toplum-toplum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gapy-gapy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gysym-gysym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ogryn-ogryn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ýüzbe-ýüz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gaty-gaty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ir-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ertir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oba-oba, aram-aram,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daň-säher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cagy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çalt-çalt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gije-gündiz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ilki-ilkiler,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düýn-öňňin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erte-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birigün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57856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23728" y="1700808"/>
            <a:ext cx="42755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SINTAKTIK ÝOL BILEN ÝASALYŞY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071118" y="2359117"/>
            <a:ext cx="7101282" cy="3170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Sypatlaryň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gaýtalanmagy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köp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sanly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edilýär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kem-kemden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gowudan-gowy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berkden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-berk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dopba-dogry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gönüden-göni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uzyn-uzyn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ýuwaş-ýuwaş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848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23728" y="1700808"/>
            <a:ext cx="42755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SINTAKTIK ÝOL BILEN ÝASALYŞY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971600" y="2492896"/>
            <a:ext cx="7272808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Sanlaryň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tirkeşmegi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bilen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köp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sanly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edilýär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ýüz-ýüzden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bir-birden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ýüzläp-müňläp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4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23728" y="1700808"/>
            <a:ext cx="42755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SINTAKTIK ÝOL BILEN ÝASALYŞY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043608" y="2492896"/>
            <a:ext cx="7061756" cy="31085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Çalyşmalaryň </a:t>
            </a:r>
            <a:r>
              <a:rPr 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tirkeşmegi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düzülmegi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bilen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köp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sanly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edilýär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onda-</a:t>
            </a:r>
            <a:r>
              <a:rPr lang="tr-T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munda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öz-özünden</a:t>
            </a:r>
          </a:p>
          <a:p>
            <a:pPr algn="just"/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3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23728" y="1700808"/>
            <a:ext cx="42755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SINTAKTIK ÝOL BILEN ÝASALYŞY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827584" y="2551837"/>
            <a:ext cx="7277780" cy="28623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Kömekçi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sözleriň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tirkeşmegi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bolýar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soň-soňlar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şekil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sözleriň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gaýtalanmagy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bolan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loňk-loňk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oýpul-oýpul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pert-pert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bassyr-bassyr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hasyr-husur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şart-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şurt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şatyr-şutur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91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23728" y="1700808"/>
            <a:ext cx="42755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SINTAKTIK ÝOL BILEN ÝASALYŞY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755576" y="2339028"/>
            <a:ext cx="7349788" cy="3170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Bölekleýin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gaýtalanýan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özbaşdak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beýlekisi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aňlatmaýan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sözleriň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gatnaşmagynda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bolan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büs-bütin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mese-mälim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aç-açan,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haýal-ýagal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belli-külli,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heran-haçan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ine-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gana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5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1632</TotalTime>
  <Words>744</Words>
  <Application>Microsoft Office PowerPoint</Application>
  <PresentationFormat>Ekran Gösterisi (4:3)</PresentationFormat>
  <Paragraphs>119</Paragraphs>
  <Slides>14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Times New Roman</vt:lpstr>
      <vt:lpstr>Wingdings</vt:lpstr>
      <vt:lpstr>Moda Tasarımı</vt:lpstr>
      <vt:lpstr>ANKARA ÜNİVERSİTESİ DİL VE TARİH-COĞRAFYA FAKÜLTESİ</vt:lpstr>
      <vt:lpstr>PowerPoint Sunusu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193</cp:revision>
  <dcterms:created xsi:type="dcterms:W3CDTF">2016-09-19T14:10:52Z</dcterms:created>
  <dcterms:modified xsi:type="dcterms:W3CDTF">2018-04-16T07:02:57Z</dcterms:modified>
</cp:coreProperties>
</file>