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34CE1F7-0C09-4BC2-96D4-6619A15D398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34CE1F7-0C09-4BC2-96D4-6619A15D398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34CE1F7-0C09-4BC2-96D4-6619A15D398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34CE1F7-0C09-4BC2-96D4-6619A15D398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4CE1F7-0C09-4BC2-96D4-6619A15D398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34CE1F7-0C09-4BC2-96D4-6619A15D398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34CE1F7-0C09-4BC2-96D4-6619A15D398F}"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34CE1F7-0C09-4BC2-96D4-6619A15D398F}"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CE1F7-0C09-4BC2-96D4-6619A15D398F}"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CE1F7-0C09-4BC2-96D4-6619A15D398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CE1F7-0C09-4BC2-96D4-6619A15D398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B96538-610D-4756-B967-2BBFFED34A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CE1F7-0C09-4BC2-96D4-6619A15D398F}"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B96538-610D-4756-B967-2BBFFED34AC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4</a:t>
            </a:r>
            <a:r>
              <a:rPr lang="tr-TR" dirty="0" smtClean="0"/>
              <a:t>. HAFTA</a:t>
            </a:r>
          </a:p>
          <a:p>
            <a:r>
              <a:rPr lang="tr-TR" dirty="0" smtClean="0"/>
              <a:t>ALMANYA SOSYAL GÜVENLİK SİSTEMİ</a:t>
            </a:r>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1933 – 1945: Nasyonal Sosyalizm Döneminde Sosyal Güvenlik</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1933 yılında iktidara gelen Hitler’in Nasyonal Sosyalist Alman İşçi Partisi, sosyal politikayı, toplumu baskı ve kontrol altında tutmak için bir araç olarak kullanmıştır. Nazi döneminde Alman toplumu (Volksgemeinschaft) ırk ideolojisi temelinde ayrıştırılmış; ari ırktan olmayanlar (başta Yahudiler olmak üzere diğer etnik azınlıklar), engelliler, komünistler ve sosyal demokratlar ile, nasyonal sosyalist ideolojiye göre “değersiz” sayılan toplumsal kesimler (dilenciler, evsizler, insan tüccarları), önce siyasi ve sosyal haklarından mahrum kalmış, ardından çoğu üzerinde toplama kamplarında tıbbi deneyler yapılmış ve sonuçta sistematik bir biçimde katledilmişlerdir.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tr-TR" dirty="0" smtClean="0"/>
              <a:t>Hitler iktidara geldiğinde, Alman toplumunda yaygın bir işsizlik ve süregelen bir ekonomik kriz mevcuttu. İşsizlik büyük ölçüde, iktidarın çalışma alanında attığı çeşitli adımlardan ziyade, hızla gelişen devlet destekli silah sanayinin yarattığı istihdamla azaltılabilmiştir. </a:t>
            </a:r>
          </a:p>
          <a:p>
            <a:r>
              <a:rPr lang="tr-TR" dirty="0" smtClean="0"/>
              <a:t>İşsizlik sorununun kısmen çözülmesinin toplum üzerinde yarattığı olumlu etki, iktidarın ırkçı, baskıcı ve müdahaleci politikaları sonucu, yerini kısa bir süre sonra endişeye bırakmıştır. </a:t>
            </a:r>
          </a:p>
          <a:p>
            <a:r>
              <a:rPr lang="tr-TR" dirty="0" smtClean="0"/>
              <a:t>Çalışma hayatına yapılan müdahale sonucu, sendikalar kapatılarak sendikacılık yasaklanmış, işverenlerin serbest dolaşım ve işlerini seçme hakları kısıtlanmış, işçi temsilcileri kurulları lağvedilerek yerlerine hükümetin temsilcilerinin atandığı ve işçiler ile işverenlerin birlikte temsil edildiği kurullar oluşturulmuş ve çalışma saatleri uzatılmıştır.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tr-TR" dirty="0" smtClean="0"/>
              <a:t>Böylece, 19. yüzyıl boyunca işçi hareketinin mücadele ederek kazandığı temel hakları, geri alınmıştır10. Aynı şekilde müstahdemler için de yeni düzenlemeler yapılmış, ari ırktan olmayan ve siyasi olarak “güvenilir” bulunmayan çalışanlar işten çıkarılmıştır.</a:t>
            </a:r>
          </a:p>
          <a:p>
            <a:endParaRPr lang="tr-TR" dirty="0"/>
          </a:p>
          <a:p>
            <a:r>
              <a:rPr lang="tr-TR" dirty="0" smtClean="0"/>
              <a:t> Bismarck zamanında hayata geçirilen sosyal sigortalar sistemi temel iskeletini korumuş ancak bu alanda da kanuni değişiklikler yapılmıştır. Sosyal sigortaların hizmet kapsamı daraltılmış ve işsizlik, emeklilik ve maluliyet aylıklarında önemli düşüşler yaşanmıştır. Diğer yandan, sigorta sistemini büyütmeye yönelik düzenlemeler de yapılmıştır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 Zorunlu hastalık sigortası, emeklileri de kapsayacak şekilde genişletilmiş ve bağımsız çalışanlara da sigortalı olma imkanı getirilmiştir. Örneğin, zanaatkarlar için yaşlılık sigortası gönüllülük esasına dayanırken, 1938 yılından itibaren zorunlu hale getirilmiştir. </a:t>
            </a:r>
          </a:p>
          <a:p>
            <a:r>
              <a:rPr lang="tr-TR" dirty="0" smtClean="0"/>
              <a:t>Aynı zamanda, daha fazla işletme iş kazası sigortası kapsamına girmiş, daha fazla hastalık çeşidi, meslek hastalığı olarak kabul edilmiştir.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Ancak, ırkçı bir ideoloji temelinde yürütülen politika nedeniyle, nasyonal sosyalistlerin kriterlerine uymayan her “devlet düşmanı” sayılan kişinin, vatandaşlık hakkından mahrum bırakılarak, beraberinde tüm sosyal haklarını da kaybettiği gerçeği, unutulmamalıdır.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Nasyonal sosyalist dönemde, ari ırktan gelen nüfusun artması hedeflendiği için, aile birliğini ve çocuk doğurmayı teşvik edici yardımlar yapılmıştır.</a:t>
            </a:r>
          </a:p>
          <a:p>
            <a:r>
              <a:rPr lang="tr-TR" dirty="0" smtClean="0"/>
              <a:t> Bu doğrultuda, sadece ari ırka sahip vatandaşlara, evlilik ve çocuk parası ödenmiştir. Anneliğin, kadınların en önemli görevi olduğunu vurgulayan ve bu yönde toplumu yönlendirmek ile görevli, aynı zamanda çocuk bakımı, hasta bakımı ve ev işleri ile ilgili kurslar veren kurumlar oluşturulmuştur.</a:t>
            </a:r>
          </a:p>
          <a:p>
            <a:r>
              <a:rPr lang="tr-TR" dirty="0" smtClean="0"/>
              <a:t> Çocuk yurtları kurulmuş, bakıma muhtaç annelere iş ve ev ayarlanmış, gerekli görüldüğü durumlarda çocuklar bakıcı ailelere bırakılmış ya da evlatlık olarak verilmiştir.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İkinci Dünya Savaşı’ndan yenilgiyle çıkan Hitler, arkasında, binlerce vatandaşının savaşta ya da toplama kamplarında hayatını kaybettiği, milyonlarca insanın göç etmeye çalıştığı, şehirleri ve kurumları yerle bir edilmiş bir enkaz yığını bırakmıştı..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Ulusal topraklar ve Berlin, Müttefikler tarafından dört askeri bölgeye ayrılmıştı. Batı bölgeleri kontrol eden Fransa, Birleşik Krallık ve Birleşik Devletler bölgelerini birleştirip, 23 Mayıs 1949’da Almanya Federal Cumhuriyeti'ni (Bundesrepublik Deutschland) kurmuş; 7 Ekim 1949'da Sovyet bölgesi, Alman Demokratik Cumhuriyeti (Deutsche Demokratische Republik) ismini almıştır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594</Words>
  <Application>Microsoft Office PowerPoint</Application>
  <PresentationFormat>On-screen Show (4:3)</PresentationFormat>
  <Paragraphs>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KARŞILAŞTIRMALI SOSYAL GÜVENLİK SİSTEMLERİ</vt:lpstr>
      <vt:lpstr>1933 – 1945: Nasyonal Sosyalizm Döneminde Sosyal Güvenlik</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2020-04-21T13:01:43Z</dcterms:created>
  <dcterms:modified xsi:type="dcterms:W3CDTF">2020-04-21T13:08:07Z</dcterms:modified>
</cp:coreProperties>
</file>