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A23720DD-5B6D-40BF-8493-A6B52D484E6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3568" y="1196752"/>
            <a:ext cx="7772400" cy="5184576"/>
          </a:xfrm>
        </p:spPr>
        <p:txBody>
          <a:bodyPr anchor="t"/>
          <a:lstStyle/>
          <a:p>
            <a:pPr algn="l"/>
            <a:r>
              <a:rPr lang="tr-TR" sz="3200" dirty="0">
                <a:effectLst/>
              </a:rPr>
              <a:t>- Sözleşmenin geçerli olması ancak ispat açısından değerlendirilmemesi söz konusu olabilir. Örneğin Fransız Medeni Kanunu’nda belli bir miktardan yüksek işlemler noter tarafından yapılmalıdır. </a:t>
            </a:r>
            <a:r>
              <a:rPr lang="tr-TR" sz="3200" dirty="0" smtClean="0">
                <a:effectLst/>
              </a:rPr>
              <a:t/>
            </a:r>
            <a:br>
              <a:rPr lang="tr-TR" sz="3200" dirty="0" smtClean="0">
                <a:effectLst/>
              </a:rPr>
            </a:br>
            <a:r>
              <a:rPr lang="tr-TR" sz="3200" dirty="0" smtClean="0">
                <a:effectLst/>
              </a:rPr>
              <a:t>- </a:t>
            </a:r>
            <a:r>
              <a:rPr lang="tr-TR" sz="3200" dirty="0">
                <a:effectLst/>
              </a:rPr>
              <a:t>Yapılan sözleşme taraflardan biri için ticari iş </a:t>
            </a:r>
            <a:r>
              <a:rPr lang="tr-TR" sz="3200" dirty="0" smtClean="0">
                <a:effectLst/>
              </a:rPr>
              <a:t>niteliğindeyse</a:t>
            </a:r>
            <a:br>
              <a:rPr lang="tr-TR" sz="3200" dirty="0" smtClean="0">
                <a:effectLst/>
              </a:rPr>
            </a:br>
            <a:r>
              <a:rPr lang="tr-TR" sz="3200" dirty="0" smtClean="0">
                <a:effectLst/>
              </a:rPr>
              <a:t>- </a:t>
            </a:r>
            <a:r>
              <a:rPr lang="tr-TR" sz="3200" dirty="0">
                <a:effectLst/>
              </a:rPr>
              <a:t>Davacının ispat için yazılı bir sunmuş </a:t>
            </a:r>
            <a:r>
              <a:rPr lang="tr-TR" sz="3200" dirty="0" smtClean="0">
                <a:effectLst/>
              </a:rPr>
              <a:t>olması</a:t>
            </a:r>
            <a:r>
              <a:rPr lang="tr-TR" sz="3200" dirty="0" smtClean="0">
                <a:effectLst/>
              </a:rPr>
              <a:t/>
            </a:r>
            <a:br>
              <a:rPr lang="tr-TR" sz="3200" dirty="0" smtClean="0">
                <a:effectLst/>
              </a:rPr>
            </a:br>
            <a:r>
              <a:rPr lang="tr-TR" sz="2800" dirty="0" smtClean="0">
                <a:effectLst/>
              </a:rPr>
              <a:t/>
            </a:r>
            <a:br>
              <a:rPr lang="tr-TR" sz="2800" dirty="0" smtClean="0">
                <a:effectLst/>
              </a:rPr>
            </a:br>
            <a:r>
              <a:rPr lang="tr-TR" sz="3200" dirty="0"/>
              <a:t/>
            </a:r>
            <a:br>
              <a:rPr lang="tr-TR" sz="3200" dirty="0"/>
            </a:b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83568" y="476672"/>
            <a:ext cx="7776864" cy="720080"/>
          </a:xfrm>
        </p:spPr>
        <p:txBody>
          <a:bodyPr/>
          <a:lstStyle/>
          <a:p>
            <a:pPr algn="just"/>
            <a:r>
              <a:rPr lang="tr-TR" dirty="0" smtClean="0"/>
              <a:t>SÖZLEŞMELERDE ŞEKİL </a:t>
            </a:r>
            <a:r>
              <a:rPr lang="tr-TR" dirty="0" smtClean="0"/>
              <a:t>AYKIRILIĞIN SONUÇLARI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1879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3568" y="1196752"/>
            <a:ext cx="7772400" cy="5184576"/>
          </a:xfrm>
        </p:spPr>
        <p:txBody>
          <a:bodyPr anchor="t"/>
          <a:lstStyle/>
          <a:p>
            <a:pPr algn="l"/>
            <a:r>
              <a:rPr lang="tr-TR" sz="3200" dirty="0" smtClean="0">
                <a:effectLst/>
              </a:rPr>
              <a:t>- </a:t>
            </a:r>
            <a:r>
              <a:rPr lang="tr-TR" sz="3200" dirty="0">
                <a:effectLst/>
              </a:rPr>
              <a:t>Sözleşme için bir belge düzenlenmiş ancak kendi hatası dışında bu belgeyi alamamış veya kaybetmişse </a:t>
            </a:r>
            <a:r>
              <a:rPr lang="tr-TR" sz="3200" dirty="0" smtClean="0">
                <a:effectLst/>
              </a:rPr>
              <a:t/>
            </a:r>
            <a:br>
              <a:rPr lang="tr-TR" sz="3200" dirty="0" smtClean="0">
                <a:effectLst/>
              </a:rPr>
            </a:br>
            <a:r>
              <a:rPr lang="tr-TR" sz="3200" dirty="0" smtClean="0">
                <a:effectLst/>
              </a:rPr>
              <a:t>- </a:t>
            </a:r>
            <a:r>
              <a:rPr lang="tr-TR" sz="3200" dirty="0">
                <a:effectLst/>
              </a:rPr>
              <a:t>İspanyol Medeni </a:t>
            </a:r>
            <a:r>
              <a:rPr lang="tr-TR" sz="3200" dirty="0" smtClean="0">
                <a:effectLst/>
              </a:rPr>
              <a:t>Kanunu</a:t>
            </a:r>
            <a:br>
              <a:rPr lang="tr-TR" sz="3200" dirty="0" smtClean="0">
                <a:effectLst/>
              </a:rPr>
            </a:br>
            <a:r>
              <a:rPr lang="tr-TR" sz="3200" dirty="0" smtClean="0">
                <a:effectLst/>
              </a:rPr>
              <a:t>- Fransız </a:t>
            </a:r>
            <a:r>
              <a:rPr lang="tr-TR" sz="3200" smtClean="0">
                <a:effectLst/>
              </a:rPr>
              <a:t>Medeni Kanunu </a:t>
            </a:r>
            <a:r>
              <a:rPr lang="tr-TR" sz="3200" dirty="0" smtClean="0">
                <a:effectLst/>
              </a:rPr>
              <a:t/>
            </a:r>
            <a:br>
              <a:rPr lang="tr-TR" sz="3200" dirty="0" smtClean="0">
                <a:effectLst/>
              </a:rPr>
            </a:br>
            <a:r>
              <a:rPr lang="tr-TR" sz="2800" dirty="0" smtClean="0">
                <a:effectLst/>
              </a:rPr>
              <a:t/>
            </a:r>
            <a:br>
              <a:rPr lang="tr-TR" sz="2800" dirty="0" smtClean="0">
                <a:effectLst/>
              </a:rPr>
            </a:br>
            <a:r>
              <a:rPr lang="tr-TR" sz="3200" dirty="0"/>
              <a:t/>
            </a:r>
            <a:br>
              <a:rPr lang="tr-TR" sz="3200" dirty="0"/>
            </a:b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83568" y="476672"/>
            <a:ext cx="7776864" cy="720080"/>
          </a:xfrm>
        </p:spPr>
        <p:txBody>
          <a:bodyPr/>
          <a:lstStyle/>
          <a:p>
            <a:pPr algn="just"/>
            <a:r>
              <a:rPr lang="tr-TR" dirty="0"/>
              <a:t>SÖZLEŞMELERDE ŞEKİL AYKIRILIĞIN SONUÇLARI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44915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Üst Düzey">
  <a:themeElements>
    <a:clrScheme name="Üst Düzey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Üst Düzey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Üst Düze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181</TotalTime>
  <Words>48</Words>
  <Application>Microsoft Office PowerPoint</Application>
  <PresentationFormat>Ekran Gösterisi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3" baseType="lpstr">
      <vt:lpstr>Üst Düzey</vt:lpstr>
      <vt:lpstr>- Sözleşmenin geçerli olması ancak ispat açısından değerlendirilmemesi söz konusu olabilir. Örneğin Fransız Medeni Kanunu’nda belli bir miktardan yüksek işlemler noter tarafından yapılmalıdır.  - Yapılan sözleşme taraflardan biri için ticari iş niteliğindeyse - Davacının ispat için yazılı bir sunmuş olması   </vt:lpstr>
      <vt:lpstr>- Sözleşme için bir belge düzenlenmiş ancak kendi hatası dışında bu belgeyi alamamış veya kaybetmişse  - İspanyol Medeni Kanunu - Fransız Medeni Kanunu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 Hukukunda Sözleşme Kavramı</dc:title>
  <dc:creator>Selin ÖZDEN</dc:creator>
  <cp:lastModifiedBy>SelinÖZDEN</cp:lastModifiedBy>
  <cp:revision>14</cp:revision>
  <dcterms:created xsi:type="dcterms:W3CDTF">2017-10-30T08:31:27Z</dcterms:created>
  <dcterms:modified xsi:type="dcterms:W3CDTF">2017-10-30T12:03:45Z</dcterms:modified>
</cp:coreProperties>
</file>