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>
                <a:effectLst/>
              </a:rPr>
              <a:t>- Sözleşmenin geçerli olması ancak ispat açısından değerlendirilmemesi söz konusu olabilir. Örneğin Fransız Medeni Kanunu’nda belli bir miktardan yüksek işlemler noter tarafından yapılmalıdır. 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 </a:t>
            </a:r>
            <a:r>
              <a:rPr lang="tr-TR" sz="3200" dirty="0">
                <a:effectLst/>
              </a:rPr>
              <a:t>Yapılan sözleşme taraflardan biri için ticari iş </a:t>
            </a:r>
            <a:r>
              <a:rPr lang="tr-TR" sz="3200" dirty="0" smtClean="0">
                <a:effectLst/>
              </a:rPr>
              <a:t>niteliğindeyse</a:t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 </a:t>
            </a:r>
            <a:r>
              <a:rPr lang="tr-TR" sz="3200" dirty="0">
                <a:effectLst/>
              </a:rPr>
              <a:t>Davacının ispat için yazılı bir sunmuş </a:t>
            </a:r>
            <a:r>
              <a:rPr lang="tr-TR" sz="3200" dirty="0" smtClean="0">
                <a:effectLst/>
              </a:rPr>
              <a:t>olması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SÖZLEŞMELERDE ŞEKİL </a:t>
            </a:r>
            <a:r>
              <a:rPr lang="tr-TR" dirty="0" smtClean="0"/>
              <a:t>AYKIRILIĞIN SONUÇLARI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 smtClean="0">
                <a:effectLst/>
              </a:rPr>
              <a:t>- </a:t>
            </a:r>
            <a:r>
              <a:rPr lang="tr-TR" sz="3200" dirty="0">
                <a:effectLst/>
              </a:rPr>
              <a:t>Sözleşme için bir belge düzenlenmiş ancak kendi hatası dışında bu belgeyi alamamış veya kaybetmişse 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 </a:t>
            </a:r>
            <a:r>
              <a:rPr lang="tr-TR" sz="3200" dirty="0">
                <a:effectLst/>
              </a:rPr>
              <a:t>İspanyol Medeni </a:t>
            </a:r>
            <a:r>
              <a:rPr lang="tr-TR" sz="3200" dirty="0" smtClean="0">
                <a:effectLst/>
              </a:rPr>
              <a:t>Kanunu</a:t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 Fransız </a:t>
            </a:r>
            <a:r>
              <a:rPr lang="tr-TR" sz="3200" smtClean="0">
                <a:effectLst/>
              </a:rPr>
              <a:t>Medeni Kanunu 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/>
              <a:t>SÖZLEŞMELERDE ŞEKİL AYKIRILIĞIN SONUÇLARI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181</TotalTime>
  <Words>48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 Sözleşmenin geçerli olması ancak ispat açısından değerlendirilmemesi söz konusu olabilir. Örneğin Fransız Medeni Kanunu’nda belli bir miktardan yüksek işlemler noter tarafından yapılmalıdır.  - Yapılan sözleşme taraflardan biri için ticari iş niteliğindeyse - Davacının ispat için yazılı bir sunmuş olması   </vt:lpstr>
      <vt:lpstr>- Sözleşme için bir belge düzenlenmiş ancak kendi hatası dışında bu belgeyi alamamış veya kaybetmişse  - İspanyol Medeni Kanunu - Fransız Medeni Kanunu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14</cp:revision>
  <dcterms:created xsi:type="dcterms:W3CDTF">2017-10-30T08:31:27Z</dcterms:created>
  <dcterms:modified xsi:type="dcterms:W3CDTF">2017-10-30T12:03:45Z</dcterms:modified>
</cp:coreProperties>
</file>