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0A03CB9-D392-43B3-A8C0-B2CD17E43FB5}"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158784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A03CB9-D392-43B3-A8C0-B2CD17E43FB5}"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108592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A03CB9-D392-43B3-A8C0-B2CD17E43FB5}"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3771695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A03CB9-D392-43B3-A8C0-B2CD17E43FB5}"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2319803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0A03CB9-D392-43B3-A8C0-B2CD17E43FB5}"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3880017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0A03CB9-D392-43B3-A8C0-B2CD17E43FB5}"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106894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0A03CB9-D392-43B3-A8C0-B2CD17E43FB5}" type="datetimeFigureOut">
              <a:rPr lang="tr-TR" smtClean="0"/>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40705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0A03CB9-D392-43B3-A8C0-B2CD17E43FB5}" type="datetimeFigureOut">
              <a:rPr lang="tr-TR" smtClean="0"/>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382771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A03CB9-D392-43B3-A8C0-B2CD17E43FB5}" type="datetimeFigureOut">
              <a:rPr lang="tr-TR" smtClean="0"/>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668892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A03CB9-D392-43B3-A8C0-B2CD17E43FB5}"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415420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A03CB9-D392-43B3-A8C0-B2CD17E43FB5}"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95298E-4AC4-428B-826B-C2B6968401E5}" type="slidenum">
              <a:rPr lang="tr-TR" smtClean="0"/>
              <a:t>‹#›</a:t>
            </a:fld>
            <a:endParaRPr lang="tr-TR"/>
          </a:p>
        </p:txBody>
      </p:sp>
    </p:spTree>
    <p:extLst>
      <p:ext uri="{BB962C8B-B14F-4D97-AF65-F5344CB8AC3E}">
        <p14:creationId xmlns:p14="http://schemas.microsoft.com/office/powerpoint/2010/main" val="1096754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A03CB9-D392-43B3-A8C0-B2CD17E43FB5}" type="datetimeFigureOut">
              <a:rPr lang="tr-TR" smtClean="0"/>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95298E-4AC4-428B-826B-C2B6968401E5}" type="slidenum">
              <a:rPr lang="tr-TR" smtClean="0"/>
              <a:t>‹#›</a:t>
            </a:fld>
            <a:endParaRPr lang="tr-TR"/>
          </a:p>
        </p:txBody>
      </p:sp>
    </p:spTree>
    <p:extLst>
      <p:ext uri="{BB962C8B-B14F-4D97-AF65-F5344CB8AC3E}">
        <p14:creationId xmlns:p14="http://schemas.microsoft.com/office/powerpoint/2010/main" val="2730582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38200" y="2766218"/>
            <a:ext cx="10515600" cy="1325563"/>
          </a:xfrm>
        </p:spPr>
        <p:txBody>
          <a:bodyPr/>
          <a:lstStyle/>
          <a:p>
            <a:pPr algn="ctr"/>
            <a:r>
              <a:rPr lang="tr-TR" b="1" dirty="0" smtClean="0"/>
              <a:t>DENEYSEL TASARIM</a:t>
            </a:r>
            <a:endParaRPr lang="tr-TR" b="1" dirty="0"/>
          </a:p>
        </p:txBody>
      </p:sp>
    </p:spTree>
    <p:extLst>
      <p:ext uri="{BB962C8B-B14F-4D97-AF65-F5344CB8AC3E}">
        <p14:creationId xmlns:p14="http://schemas.microsoft.com/office/powerpoint/2010/main" val="385404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TASARIM PROJESİ </a:t>
            </a:r>
            <a:endParaRPr lang="tr-TR" b="1" dirty="0"/>
          </a:p>
        </p:txBody>
      </p:sp>
      <p:sp>
        <p:nvSpPr>
          <p:cNvPr id="3" name="İçerik Yer Tutucusu 2"/>
          <p:cNvSpPr>
            <a:spLocks noGrp="1"/>
          </p:cNvSpPr>
          <p:nvPr>
            <p:ph idx="1"/>
          </p:nvPr>
        </p:nvSpPr>
        <p:spPr>
          <a:xfrm>
            <a:off x="1016000" y="1868488"/>
            <a:ext cx="10160000" cy="4351338"/>
          </a:xfrm>
        </p:spPr>
        <p:txBody>
          <a:bodyPr/>
          <a:lstStyle/>
          <a:p>
            <a:pPr marL="0" indent="0" algn="just">
              <a:lnSpc>
                <a:spcPct val="150000"/>
              </a:lnSpc>
              <a:buNone/>
            </a:pPr>
            <a:r>
              <a:rPr lang="tr-TR" dirty="0" smtClean="0"/>
              <a:t>         Türk Dil Kurumunda proje “değişik alanlarda önceden plan ve programa alınmış, maliyeti hesaplanmış, kurum ve kuruluşların yönetim organları tarafından onaylanmış, kısa ve uzun vadeye bağlanarak özel kurum veya devlet adına gerçekleştirilmesi kabul edilmiş bilimsel çalışma tasarısı olarak tanımlanmıştır”.</a:t>
            </a:r>
            <a:endParaRPr lang="tr-TR" dirty="0"/>
          </a:p>
        </p:txBody>
      </p:sp>
    </p:spTree>
    <p:extLst>
      <p:ext uri="{BB962C8B-B14F-4D97-AF65-F5344CB8AC3E}">
        <p14:creationId xmlns:p14="http://schemas.microsoft.com/office/powerpoint/2010/main" val="4004492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30300" y="1767006"/>
            <a:ext cx="9931400" cy="3323987"/>
          </a:xfrm>
          <a:prstGeom prst="rect">
            <a:avLst/>
          </a:prstGeom>
        </p:spPr>
        <p:txBody>
          <a:bodyPr wrap="square">
            <a:spAutoFit/>
          </a:bodyPr>
          <a:lstStyle/>
          <a:p>
            <a:pPr algn="just">
              <a:lnSpc>
                <a:spcPct val="150000"/>
              </a:lnSpc>
            </a:pPr>
            <a:r>
              <a:rPr lang="tr-TR" sz="2800" dirty="0" smtClean="0"/>
              <a:t>       Moda Tasarımında bir proje genelde dört ila altı hafta arasında süren ve hem araştırma becerilerin hem pratik becerilerin kullanıldığı bir çalışma sürecidir. Projenin teması, görevleri, hedefleri ve amaçları bir proje ödevinde olması gereken önemli unsurlardır.</a:t>
            </a:r>
            <a:endParaRPr lang="tr-TR" sz="2800" dirty="0"/>
          </a:p>
        </p:txBody>
      </p:sp>
    </p:spTree>
    <p:extLst>
      <p:ext uri="{BB962C8B-B14F-4D97-AF65-F5344CB8AC3E}">
        <p14:creationId xmlns:p14="http://schemas.microsoft.com/office/powerpoint/2010/main" val="3681907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2500" y="1477248"/>
            <a:ext cx="9842500" cy="3970318"/>
          </a:xfrm>
          <a:prstGeom prst="rect">
            <a:avLst/>
          </a:prstGeom>
        </p:spPr>
        <p:txBody>
          <a:bodyPr wrap="square">
            <a:spAutoFit/>
          </a:bodyPr>
          <a:lstStyle/>
          <a:p>
            <a:pPr>
              <a:lnSpc>
                <a:spcPct val="150000"/>
              </a:lnSpc>
            </a:pPr>
            <a:r>
              <a:rPr lang="tr-TR" sz="2800" dirty="0" smtClean="0"/>
              <a:t>Bir proje hazırlama sürecinde verilen </a:t>
            </a:r>
            <a:r>
              <a:rPr lang="tr-TR" sz="2800" b="1" i="1" dirty="0" smtClean="0"/>
              <a:t>tema</a:t>
            </a:r>
            <a:r>
              <a:rPr lang="tr-TR" sz="2800" dirty="0" smtClean="0"/>
              <a:t> doğrultusunda;</a:t>
            </a:r>
          </a:p>
          <a:p>
            <a:pPr marL="285750" indent="-285750">
              <a:lnSpc>
                <a:spcPct val="150000"/>
              </a:lnSpc>
              <a:buFont typeface="Arial" panose="020B0604020202020204" pitchFamily="34" charset="0"/>
              <a:buChar char="•"/>
            </a:pPr>
            <a:r>
              <a:rPr lang="tr-TR" sz="2800" dirty="0" smtClean="0"/>
              <a:t>Problemin tanımı,</a:t>
            </a:r>
          </a:p>
          <a:p>
            <a:pPr marL="285750" indent="-285750">
              <a:lnSpc>
                <a:spcPct val="150000"/>
              </a:lnSpc>
              <a:buFont typeface="Arial" panose="020B0604020202020204" pitchFamily="34" charset="0"/>
              <a:buChar char="•"/>
            </a:pPr>
            <a:r>
              <a:rPr lang="tr-TR" sz="2800" dirty="0" smtClean="0"/>
              <a:t>Araştırma ve bilgi toplama,</a:t>
            </a:r>
          </a:p>
          <a:p>
            <a:pPr marL="285750" indent="-285750">
              <a:lnSpc>
                <a:spcPct val="150000"/>
              </a:lnSpc>
              <a:buFont typeface="Arial" panose="020B0604020202020204" pitchFamily="34" charset="0"/>
              <a:buChar char="•"/>
            </a:pPr>
            <a:r>
              <a:rPr lang="tr-TR" sz="2800" dirty="0"/>
              <a:t>Y</a:t>
            </a:r>
            <a:r>
              <a:rPr lang="tr-TR" sz="2800" dirty="0" smtClean="0"/>
              <a:t>aratıcılık ve buluş,</a:t>
            </a:r>
          </a:p>
          <a:p>
            <a:pPr marL="285750" indent="-285750">
              <a:lnSpc>
                <a:spcPct val="150000"/>
              </a:lnSpc>
              <a:buFont typeface="Arial" panose="020B0604020202020204" pitchFamily="34" charset="0"/>
              <a:buChar char="•"/>
            </a:pPr>
            <a:r>
              <a:rPr lang="tr-TR" sz="2800" dirty="0"/>
              <a:t>Ç</a:t>
            </a:r>
            <a:r>
              <a:rPr lang="tr-TR" sz="2800" dirty="0" smtClean="0"/>
              <a:t>özüm bulma,</a:t>
            </a:r>
          </a:p>
          <a:p>
            <a:pPr marL="285750" indent="-285750">
              <a:lnSpc>
                <a:spcPct val="150000"/>
              </a:lnSpc>
              <a:buFont typeface="Arial" panose="020B0604020202020204" pitchFamily="34" charset="0"/>
              <a:buChar char="•"/>
            </a:pPr>
            <a:r>
              <a:rPr lang="tr-TR" sz="2800" dirty="0" smtClean="0"/>
              <a:t> </a:t>
            </a:r>
            <a:r>
              <a:rPr lang="tr-TR" sz="2800" dirty="0"/>
              <a:t>U</a:t>
            </a:r>
            <a:r>
              <a:rPr lang="tr-TR" sz="2800" dirty="0" smtClean="0"/>
              <a:t>ygulama süreci şeklinde ilerlemektedir.</a:t>
            </a:r>
            <a:endParaRPr lang="tr-TR" sz="2800" dirty="0"/>
          </a:p>
        </p:txBody>
      </p:sp>
    </p:spTree>
    <p:extLst>
      <p:ext uri="{BB962C8B-B14F-4D97-AF65-F5344CB8AC3E}">
        <p14:creationId xmlns:p14="http://schemas.microsoft.com/office/powerpoint/2010/main" val="18631246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117</Words>
  <Application>Microsoft Office PowerPoint</Application>
  <PresentationFormat>Geniş ekran</PresentationFormat>
  <Paragraphs>10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DENEYSEL TASARIM</vt:lpstr>
      <vt:lpstr>TASARIM PROJESİ </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TASARIM</dc:title>
  <dc:creator>mehtap uğur</dc:creator>
  <cp:lastModifiedBy>mehtap uğur</cp:lastModifiedBy>
  <cp:revision>4</cp:revision>
  <dcterms:created xsi:type="dcterms:W3CDTF">2020-05-04T21:39:25Z</dcterms:created>
  <dcterms:modified xsi:type="dcterms:W3CDTF">2020-05-04T21:46:02Z</dcterms:modified>
</cp:coreProperties>
</file>