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3"/>
  </p:notesMasterIdLst>
  <p:sldIdLst>
    <p:sldId id="256" r:id="rId2"/>
    <p:sldId id="482" r:id="rId3"/>
    <p:sldId id="483" r:id="rId4"/>
    <p:sldId id="489" r:id="rId5"/>
    <p:sldId id="495" r:id="rId6"/>
    <p:sldId id="491" r:id="rId7"/>
    <p:sldId id="492" r:id="rId8"/>
    <p:sldId id="493" r:id="rId9"/>
    <p:sldId id="273" r:id="rId10"/>
    <p:sldId id="504" r:id="rId11"/>
    <p:sldId id="280"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D586"/>
    <a:srgbClr val="FEEA4E"/>
    <a:srgbClr val="ECEB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33"/>
    <p:restoredTop sz="93077"/>
  </p:normalViewPr>
  <p:slideViewPr>
    <p:cSldViewPr snapToGrid="0">
      <p:cViewPr varScale="1">
        <p:scale>
          <a:sx n="59" d="100"/>
          <a:sy n="59" d="100"/>
        </p:scale>
        <p:origin x="102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24BE97-DD3E-BF43-A61C-CC1BA6E61D4F}"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tr-TR"/>
        </a:p>
      </dgm:t>
    </dgm:pt>
    <dgm:pt modelId="{82DEEA44-F759-BC4D-84FF-47149BFCC46F}">
      <dgm:prSet/>
      <dgm:spPr/>
      <dgm:t>
        <a:bodyPr/>
        <a:lstStyle/>
        <a:p>
          <a:r>
            <a:rPr lang="tr-TR" baseline="0" dirty="0"/>
            <a:t>1. HAMMADDE</a:t>
          </a:r>
          <a:endParaRPr lang="tr-TR" dirty="0"/>
        </a:p>
      </dgm:t>
    </dgm:pt>
    <dgm:pt modelId="{5B764B0D-3E8F-D548-BC3C-08EF26AF7AF1}" type="parTrans" cxnId="{F5F44354-3759-1B49-9C98-FB2E9158AA9E}">
      <dgm:prSet/>
      <dgm:spPr/>
      <dgm:t>
        <a:bodyPr/>
        <a:lstStyle/>
        <a:p>
          <a:endParaRPr lang="tr-TR"/>
        </a:p>
      </dgm:t>
    </dgm:pt>
    <dgm:pt modelId="{E6164777-1B00-1D4C-859D-A671AB4E7703}" type="sibTrans" cxnId="{F5F44354-3759-1B49-9C98-FB2E9158AA9E}">
      <dgm:prSet/>
      <dgm:spPr/>
      <dgm:t>
        <a:bodyPr/>
        <a:lstStyle/>
        <a:p>
          <a:endParaRPr lang="tr-TR"/>
        </a:p>
      </dgm:t>
    </dgm:pt>
    <dgm:pt modelId="{847EDF84-BACA-424B-9640-5244D2875DD3}">
      <dgm:prSet/>
      <dgm:spPr/>
      <dgm:t>
        <a:bodyPr/>
        <a:lstStyle/>
        <a:p>
          <a:r>
            <a:rPr lang="tr-TR" baseline="0" dirty="0"/>
            <a:t>2. KAYNATMA</a:t>
          </a:r>
          <a:endParaRPr lang="tr-TR" dirty="0"/>
        </a:p>
      </dgm:t>
    </dgm:pt>
    <dgm:pt modelId="{564F683A-9828-834D-9772-E22B29562B77}" type="parTrans" cxnId="{0B04E809-FFAC-2242-8647-1DD58152A71E}">
      <dgm:prSet/>
      <dgm:spPr/>
      <dgm:t>
        <a:bodyPr/>
        <a:lstStyle/>
        <a:p>
          <a:endParaRPr lang="tr-TR"/>
        </a:p>
      </dgm:t>
    </dgm:pt>
    <dgm:pt modelId="{F4369F60-C5D9-804B-B6E2-30EEE89FDA60}" type="sibTrans" cxnId="{0B04E809-FFAC-2242-8647-1DD58152A71E}">
      <dgm:prSet/>
      <dgm:spPr/>
      <dgm:t>
        <a:bodyPr/>
        <a:lstStyle/>
        <a:p>
          <a:endParaRPr lang="tr-TR"/>
        </a:p>
      </dgm:t>
    </dgm:pt>
    <dgm:pt modelId="{7640F933-BE7B-9144-AA0A-1EAC2869B40E}">
      <dgm:prSet/>
      <dgm:spPr/>
      <dgm:t>
        <a:bodyPr/>
        <a:lstStyle/>
        <a:p>
          <a:r>
            <a:rPr lang="tr-TR" baseline="0" dirty="0"/>
            <a:t>3. SOĞUTMA</a:t>
          </a:r>
          <a:endParaRPr lang="tr-TR" dirty="0"/>
        </a:p>
      </dgm:t>
    </dgm:pt>
    <dgm:pt modelId="{F2711468-5A80-004A-9DBE-8D5ABE430C78}" type="parTrans" cxnId="{16E86AB0-9FCE-A443-9795-DF50BF30A837}">
      <dgm:prSet/>
      <dgm:spPr/>
      <dgm:t>
        <a:bodyPr/>
        <a:lstStyle/>
        <a:p>
          <a:endParaRPr lang="tr-TR"/>
        </a:p>
      </dgm:t>
    </dgm:pt>
    <dgm:pt modelId="{D538F558-51B7-A440-B68A-E5A891EC5502}" type="sibTrans" cxnId="{16E86AB0-9FCE-A443-9795-DF50BF30A837}">
      <dgm:prSet/>
      <dgm:spPr/>
      <dgm:t>
        <a:bodyPr/>
        <a:lstStyle/>
        <a:p>
          <a:endParaRPr lang="tr-TR"/>
        </a:p>
      </dgm:t>
    </dgm:pt>
    <dgm:pt modelId="{F32B0134-C266-6746-A8D3-5E546A13BE27}">
      <dgm:prSet/>
      <dgm:spPr/>
      <dgm:t>
        <a:bodyPr/>
        <a:lstStyle/>
        <a:p>
          <a:r>
            <a:rPr lang="tr-TR" baseline="0" dirty="0"/>
            <a:t>4. SÜZME</a:t>
          </a:r>
          <a:endParaRPr lang="tr-TR" dirty="0"/>
        </a:p>
      </dgm:t>
    </dgm:pt>
    <dgm:pt modelId="{FBD695E1-CF39-C74F-9899-F4FF65670137}" type="parTrans" cxnId="{CB91F2B2-F538-8D4B-9C49-03D661BBE4BA}">
      <dgm:prSet/>
      <dgm:spPr/>
      <dgm:t>
        <a:bodyPr/>
        <a:lstStyle/>
        <a:p>
          <a:endParaRPr lang="tr-TR"/>
        </a:p>
      </dgm:t>
    </dgm:pt>
    <dgm:pt modelId="{55592010-4D3B-DA4F-8D58-A0AE22B2760F}" type="sibTrans" cxnId="{CB91F2B2-F538-8D4B-9C49-03D661BBE4BA}">
      <dgm:prSet/>
      <dgm:spPr/>
      <dgm:t>
        <a:bodyPr/>
        <a:lstStyle/>
        <a:p>
          <a:endParaRPr lang="tr-TR"/>
        </a:p>
      </dgm:t>
    </dgm:pt>
    <dgm:pt modelId="{84E72D73-95CF-D040-B255-A023241A06F2}">
      <dgm:prSet/>
      <dgm:spPr/>
      <dgm:t>
        <a:bodyPr/>
        <a:lstStyle/>
        <a:p>
          <a:r>
            <a:rPr lang="tr-TR" baseline="0" dirty="0"/>
            <a:t>7. PASTÖRİZASYON</a:t>
          </a:r>
          <a:endParaRPr lang="tr-TR" dirty="0"/>
        </a:p>
      </dgm:t>
    </dgm:pt>
    <dgm:pt modelId="{674161A4-DF49-BE47-A595-884F70A67F37}" type="parTrans" cxnId="{2D0CDFD0-6B8A-2948-BA49-4E556174CA03}">
      <dgm:prSet/>
      <dgm:spPr/>
      <dgm:t>
        <a:bodyPr/>
        <a:lstStyle/>
        <a:p>
          <a:endParaRPr lang="tr-TR"/>
        </a:p>
      </dgm:t>
    </dgm:pt>
    <dgm:pt modelId="{F66B968D-81CA-4D4A-A146-833E338B65D2}" type="sibTrans" cxnId="{2D0CDFD0-6B8A-2948-BA49-4E556174CA03}">
      <dgm:prSet/>
      <dgm:spPr/>
      <dgm:t>
        <a:bodyPr/>
        <a:lstStyle/>
        <a:p>
          <a:endParaRPr lang="tr-TR"/>
        </a:p>
      </dgm:t>
    </dgm:pt>
    <dgm:pt modelId="{4E0DBDF6-B86B-854C-96A2-09C49B762A86}">
      <dgm:prSet/>
      <dgm:spPr/>
      <dgm:t>
        <a:bodyPr/>
        <a:lstStyle/>
        <a:p>
          <a:r>
            <a:rPr lang="tr-TR" dirty="0"/>
            <a:t>5.ŞEKER İLAVESİ</a:t>
          </a:r>
        </a:p>
      </dgm:t>
    </dgm:pt>
    <dgm:pt modelId="{6B21F1E4-8DE1-8441-AA61-87EFEC15279F}" type="parTrans" cxnId="{0E7E7439-8ECA-B240-B47A-6100239C6612}">
      <dgm:prSet/>
      <dgm:spPr/>
      <dgm:t>
        <a:bodyPr/>
        <a:lstStyle/>
        <a:p>
          <a:endParaRPr lang="tr-TR"/>
        </a:p>
      </dgm:t>
    </dgm:pt>
    <dgm:pt modelId="{5880A8E5-8D04-ED42-9716-50E4ABC2C80A}" type="sibTrans" cxnId="{0E7E7439-8ECA-B240-B47A-6100239C6612}">
      <dgm:prSet/>
      <dgm:spPr/>
      <dgm:t>
        <a:bodyPr/>
        <a:lstStyle/>
        <a:p>
          <a:endParaRPr lang="tr-TR"/>
        </a:p>
      </dgm:t>
    </dgm:pt>
    <dgm:pt modelId="{6DDA8736-EC44-3540-9911-688538DE93E0}">
      <dgm:prSet/>
      <dgm:spPr/>
      <dgm:t>
        <a:bodyPr/>
        <a:lstStyle/>
        <a:p>
          <a:r>
            <a:rPr lang="tr-TR" dirty="0"/>
            <a:t>6.FERMANTASYON</a:t>
          </a:r>
        </a:p>
      </dgm:t>
    </dgm:pt>
    <dgm:pt modelId="{400AB180-E6EE-E144-A01C-D843BE745045}" type="parTrans" cxnId="{779F8F62-7604-4B4F-AF35-7DD103C67362}">
      <dgm:prSet/>
      <dgm:spPr/>
      <dgm:t>
        <a:bodyPr/>
        <a:lstStyle/>
        <a:p>
          <a:endParaRPr lang="tr-TR"/>
        </a:p>
      </dgm:t>
    </dgm:pt>
    <dgm:pt modelId="{E49B6C58-4183-824C-87C0-EBB4F94CE751}" type="sibTrans" cxnId="{779F8F62-7604-4B4F-AF35-7DD103C67362}">
      <dgm:prSet/>
      <dgm:spPr/>
      <dgm:t>
        <a:bodyPr/>
        <a:lstStyle/>
        <a:p>
          <a:endParaRPr lang="tr-TR"/>
        </a:p>
      </dgm:t>
    </dgm:pt>
    <dgm:pt modelId="{8E562693-91C5-7F45-89A6-0A3D9E7E0738}">
      <dgm:prSet/>
      <dgm:spPr/>
      <dgm:t>
        <a:bodyPr/>
        <a:lstStyle/>
        <a:p>
          <a:r>
            <a:rPr lang="tr-TR" dirty="0"/>
            <a:t>8. DEPOLAMA</a:t>
          </a:r>
        </a:p>
      </dgm:t>
    </dgm:pt>
    <dgm:pt modelId="{97223C50-1E8C-2D42-8EB3-72307EC8BC68}" type="parTrans" cxnId="{FF54D0BC-5323-6B4B-952A-5D726670B3AC}">
      <dgm:prSet/>
      <dgm:spPr/>
      <dgm:t>
        <a:bodyPr/>
        <a:lstStyle/>
        <a:p>
          <a:endParaRPr lang="tr-TR"/>
        </a:p>
      </dgm:t>
    </dgm:pt>
    <dgm:pt modelId="{F2350C9B-6A57-DF4F-8B3D-109EF30462AC}" type="sibTrans" cxnId="{FF54D0BC-5323-6B4B-952A-5D726670B3AC}">
      <dgm:prSet/>
      <dgm:spPr/>
      <dgm:t>
        <a:bodyPr/>
        <a:lstStyle/>
        <a:p>
          <a:endParaRPr lang="tr-TR"/>
        </a:p>
      </dgm:t>
    </dgm:pt>
    <dgm:pt modelId="{F8FDFE3D-5131-C343-AC7C-3D5B047CDA5E}" type="pres">
      <dgm:prSet presAssocID="{7C24BE97-DD3E-BF43-A61C-CC1BA6E61D4F}" presName="linearFlow" presStyleCnt="0">
        <dgm:presLayoutVars>
          <dgm:dir/>
          <dgm:resizeHandles val="exact"/>
        </dgm:presLayoutVars>
      </dgm:prSet>
      <dgm:spPr/>
    </dgm:pt>
    <dgm:pt modelId="{0B18E3EF-1E3B-AE49-B1E1-BED4A04B332C}" type="pres">
      <dgm:prSet presAssocID="{82DEEA44-F759-BC4D-84FF-47149BFCC46F}" presName="composite" presStyleCnt="0"/>
      <dgm:spPr/>
    </dgm:pt>
    <dgm:pt modelId="{D000E502-973B-B446-8306-16EB2F0F401A}" type="pres">
      <dgm:prSet presAssocID="{82DEEA44-F759-BC4D-84FF-47149BFCC46F}" presName="imgShp" presStyleLbl="fgImgPlace1" presStyleIdx="0" presStyleCnt="8"/>
      <dgm:spPr/>
    </dgm:pt>
    <dgm:pt modelId="{39B468BF-D2AA-9143-BC48-015F5D7A00B3}" type="pres">
      <dgm:prSet presAssocID="{82DEEA44-F759-BC4D-84FF-47149BFCC46F}" presName="txShp" presStyleLbl="node1" presStyleIdx="0" presStyleCnt="8">
        <dgm:presLayoutVars>
          <dgm:bulletEnabled val="1"/>
        </dgm:presLayoutVars>
      </dgm:prSet>
      <dgm:spPr/>
    </dgm:pt>
    <dgm:pt modelId="{AF23C37D-83D7-C147-AF3D-0A4E25935A76}" type="pres">
      <dgm:prSet presAssocID="{E6164777-1B00-1D4C-859D-A671AB4E7703}" presName="spacing" presStyleCnt="0"/>
      <dgm:spPr/>
    </dgm:pt>
    <dgm:pt modelId="{52C22342-0B8C-AE46-8213-72D12C8948D4}" type="pres">
      <dgm:prSet presAssocID="{847EDF84-BACA-424B-9640-5244D2875DD3}" presName="composite" presStyleCnt="0"/>
      <dgm:spPr/>
    </dgm:pt>
    <dgm:pt modelId="{944936A6-2FE7-F949-A910-CB682E995BBA}" type="pres">
      <dgm:prSet presAssocID="{847EDF84-BACA-424B-9640-5244D2875DD3}" presName="imgShp" presStyleLbl="fgImgPlace1" presStyleIdx="1" presStyleCnt="8"/>
      <dgm:spPr/>
    </dgm:pt>
    <dgm:pt modelId="{12981B50-3737-DF45-B52F-0F8A97469DE8}" type="pres">
      <dgm:prSet presAssocID="{847EDF84-BACA-424B-9640-5244D2875DD3}" presName="txShp" presStyleLbl="node1" presStyleIdx="1" presStyleCnt="8">
        <dgm:presLayoutVars>
          <dgm:bulletEnabled val="1"/>
        </dgm:presLayoutVars>
      </dgm:prSet>
      <dgm:spPr/>
    </dgm:pt>
    <dgm:pt modelId="{4838F70F-9D8E-2E48-844D-643596BDC746}" type="pres">
      <dgm:prSet presAssocID="{F4369F60-C5D9-804B-B6E2-30EEE89FDA60}" presName="spacing" presStyleCnt="0"/>
      <dgm:spPr/>
    </dgm:pt>
    <dgm:pt modelId="{4869DF2C-4F13-A942-B2B7-8B01454F0105}" type="pres">
      <dgm:prSet presAssocID="{7640F933-BE7B-9144-AA0A-1EAC2869B40E}" presName="composite" presStyleCnt="0"/>
      <dgm:spPr/>
    </dgm:pt>
    <dgm:pt modelId="{121D481B-0BA9-7A47-9985-DCD5F5DDC6EC}" type="pres">
      <dgm:prSet presAssocID="{7640F933-BE7B-9144-AA0A-1EAC2869B40E}" presName="imgShp" presStyleLbl="fgImgPlace1" presStyleIdx="2" presStyleCnt="8"/>
      <dgm:spPr/>
    </dgm:pt>
    <dgm:pt modelId="{4A39DC49-874B-FC43-83A1-B0BDE9C63093}" type="pres">
      <dgm:prSet presAssocID="{7640F933-BE7B-9144-AA0A-1EAC2869B40E}" presName="txShp" presStyleLbl="node1" presStyleIdx="2" presStyleCnt="8">
        <dgm:presLayoutVars>
          <dgm:bulletEnabled val="1"/>
        </dgm:presLayoutVars>
      </dgm:prSet>
      <dgm:spPr/>
    </dgm:pt>
    <dgm:pt modelId="{62CA78CD-9B6C-F54E-95B1-8D7F6251FF93}" type="pres">
      <dgm:prSet presAssocID="{D538F558-51B7-A440-B68A-E5A891EC5502}" presName="spacing" presStyleCnt="0"/>
      <dgm:spPr/>
    </dgm:pt>
    <dgm:pt modelId="{7F3DA9F7-4C21-F947-AFBD-45BD64F5B406}" type="pres">
      <dgm:prSet presAssocID="{F32B0134-C266-6746-A8D3-5E546A13BE27}" presName="composite" presStyleCnt="0"/>
      <dgm:spPr/>
    </dgm:pt>
    <dgm:pt modelId="{A97A63FE-F247-A143-B9F9-7BDDE197934A}" type="pres">
      <dgm:prSet presAssocID="{F32B0134-C266-6746-A8D3-5E546A13BE27}" presName="imgShp" presStyleLbl="fgImgPlace1" presStyleIdx="3" presStyleCnt="8"/>
      <dgm:spPr/>
    </dgm:pt>
    <dgm:pt modelId="{3999ADAF-5BFB-6244-94A7-F6FC599FFE19}" type="pres">
      <dgm:prSet presAssocID="{F32B0134-C266-6746-A8D3-5E546A13BE27}" presName="txShp" presStyleLbl="node1" presStyleIdx="3" presStyleCnt="8">
        <dgm:presLayoutVars>
          <dgm:bulletEnabled val="1"/>
        </dgm:presLayoutVars>
      </dgm:prSet>
      <dgm:spPr/>
    </dgm:pt>
    <dgm:pt modelId="{3661A0F2-F3E7-6C40-9D8C-1979F64B6AF6}" type="pres">
      <dgm:prSet presAssocID="{55592010-4D3B-DA4F-8D58-A0AE22B2760F}" presName="spacing" presStyleCnt="0"/>
      <dgm:spPr/>
    </dgm:pt>
    <dgm:pt modelId="{1CA49B17-BC56-FA46-8D78-5423695105CF}" type="pres">
      <dgm:prSet presAssocID="{4E0DBDF6-B86B-854C-96A2-09C49B762A86}" presName="composite" presStyleCnt="0"/>
      <dgm:spPr/>
    </dgm:pt>
    <dgm:pt modelId="{C1CA5528-CBDB-7F4E-8758-20FA02865A73}" type="pres">
      <dgm:prSet presAssocID="{4E0DBDF6-B86B-854C-96A2-09C49B762A86}" presName="imgShp" presStyleLbl="fgImgPlace1" presStyleIdx="4" presStyleCnt="8"/>
      <dgm:spPr/>
    </dgm:pt>
    <dgm:pt modelId="{13768F19-8F72-2840-84F2-67B02EDCE580}" type="pres">
      <dgm:prSet presAssocID="{4E0DBDF6-B86B-854C-96A2-09C49B762A86}" presName="txShp" presStyleLbl="node1" presStyleIdx="4" presStyleCnt="8">
        <dgm:presLayoutVars>
          <dgm:bulletEnabled val="1"/>
        </dgm:presLayoutVars>
      </dgm:prSet>
      <dgm:spPr/>
    </dgm:pt>
    <dgm:pt modelId="{A241AB8A-4CA9-FE44-9A25-9D6A8C267185}" type="pres">
      <dgm:prSet presAssocID="{5880A8E5-8D04-ED42-9716-50E4ABC2C80A}" presName="spacing" presStyleCnt="0"/>
      <dgm:spPr/>
    </dgm:pt>
    <dgm:pt modelId="{5939A030-03C6-A64B-9CA8-91BC63A1AA31}" type="pres">
      <dgm:prSet presAssocID="{6DDA8736-EC44-3540-9911-688538DE93E0}" presName="composite" presStyleCnt="0"/>
      <dgm:spPr/>
    </dgm:pt>
    <dgm:pt modelId="{96C8D9E2-20DE-2541-A7D7-45DD52937944}" type="pres">
      <dgm:prSet presAssocID="{6DDA8736-EC44-3540-9911-688538DE93E0}" presName="imgShp" presStyleLbl="fgImgPlace1" presStyleIdx="5" presStyleCnt="8"/>
      <dgm:spPr/>
    </dgm:pt>
    <dgm:pt modelId="{942CC17C-B4F8-1042-9255-2AA515287DA2}" type="pres">
      <dgm:prSet presAssocID="{6DDA8736-EC44-3540-9911-688538DE93E0}" presName="txShp" presStyleLbl="node1" presStyleIdx="5" presStyleCnt="8">
        <dgm:presLayoutVars>
          <dgm:bulletEnabled val="1"/>
        </dgm:presLayoutVars>
      </dgm:prSet>
      <dgm:spPr/>
    </dgm:pt>
    <dgm:pt modelId="{EF9C7B96-903A-E842-9729-A56645A27C58}" type="pres">
      <dgm:prSet presAssocID="{E49B6C58-4183-824C-87C0-EBB4F94CE751}" presName="spacing" presStyleCnt="0"/>
      <dgm:spPr/>
    </dgm:pt>
    <dgm:pt modelId="{99F022DD-B5E2-EC41-8549-2A6D1B8DBF60}" type="pres">
      <dgm:prSet presAssocID="{84E72D73-95CF-D040-B255-A023241A06F2}" presName="composite" presStyleCnt="0"/>
      <dgm:spPr/>
    </dgm:pt>
    <dgm:pt modelId="{5F2E778D-619A-D742-9CC1-30187E5A7A51}" type="pres">
      <dgm:prSet presAssocID="{84E72D73-95CF-D040-B255-A023241A06F2}" presName="imgShp" presStyleLbl="fgImgPlace1" presStyleIdx="6" presStyleCnt="8"/>
      <dgm:spPr/>
    </dgm:pt>
    <dgm:pt modelId="{F94FD015-8E26-E049-9BA4-7897BADC1C5F}" type="pres">
      <dgm:prSet presAssocID="{84E72D73-95CF-D040-B255-A023241A06F2}" presName="txShp" presStyleLbl="node1" presStyleIdx="6" presStyleCnt="8" custLinFactNeighborX="-464" custLinFactNeighborY="-3635">
        <dgm:presLayoutVars>
          <dgm:bulletEnabled val="1"/>
        </dgm:presLayoutVars>
      </dgm:prSet>
      <dgm:spPr/>
    </dgm:pt>
    <dgm:pt modelId="{4F692FA9-ED17-A345-976A-21B5B266D12F}" type="pres">
      <dgm:prSet presAssocID="{F66B968D-81CA-4D4A-A146-833E338B65D2}" presName="spacing" presStyleCnt="0"/>
      <dgm:spPr/>
    </dgm:pt>
    <dgm:pt modelId="{44CDEEDA-F9C1-6D4C-9417-5BF5EDDCC110}" type="pres">
      <dgm:prSet presAssocID="{8E562693-91C5-7F45-89A6-0A3D9E7E0738}" presName="composite" presStyleCnt="0"/>
      <dgm:spPr/>
    </dgm:pt>
    <dgm:pt modelId="{ED009836-EDC3-E64F-84C1-071B61A0C75A}" type="pres">
      <dgm:prSet presAssocID="{8E562693-91C5-7F45-89A6-0A3D9E7E0738}" presName="imgShp" presStyleLbl="fgImgPlace1" presStyleIdx="7" presStyleCnt="8"/>
      <dgm:spPr/>
    </dgm:pt>
    <dgm:pt modelId="{F23FF9B7-21D4-AF4C-95D9-36F503F81971}" type="pres">
      <dgm:prSet presAssocID="{8E562693-91C5-7F45-89A6-0A3D9E7E0738}" presName="txShp" presStyleLbl="node1" presStyleIdx="7" presStyleCnt="8">
        <dgm:presLayoutVars>
          <dgm:bulletEnabled val="1"/>
        </dgm:presLayoutVars>
      </dgm:prSet>
      <dgm:spPr/>
    </dgm:pt>
  </dgm:ptLst>
  <dgm:cxnLst>
    <dgm:cxn modelId="{0B04E809-FFAC-2242-8647-1DD58152A71E}" srcId="{7C24BE97-DD3E-BF43-A61C-CC1BA6E61D4F}" destId="{847EDF84-BACA-424B-9640-5244D2875DD3}" srcOrd="1" destOrd="0" parTransId="{564F683A-9828-834D-9772-E22B29562B77}" sibTransId="{F4369F60-C5D9-804B-B6E2-30EEE89FDA60}"/>
    <dgm:cxn modelId="{D0B7330E-5AD3-5542-9B7E-859D445AE81E}" type="presOf" srcId="{7640F933-BE7B-9144-AA0A-1EAC2869B40E}" destId="{4A39DC49-874B-FC43-83A1-B0BDE9C63093}" srcOrd="0" destOrd="0" presId="urn:microsoft.com/office/officeart/2005/8/layout/vList3"/>
    <dgm:cxn modelId="{DCEC502D-DC6D-D049-9148-DBE647ABE89A}" type="presOf" srcId="{7C24BE97-DD3E-BF43-A61C-CC1BA6E61D4F}" destId="{F8FDFE3D-5131-C343-AC7C-3D5B047CDA5E}" srcOrd="0" destOrd="0" presId="urn:microsoft.com/office/officeart/2005/8/layout/vList3"/>
    <dgm:cxn modelId="{0E7E7439-8ECA-B240-B47A-6100239C6612}" srcId="{7C24BE97-DD3E-BF43-A61C-CC1BA6E61D4F}" destId="{4E0DBDF6-B86B-854C-96A2-09C49B762A86}" srcOrd="4" destOrd="0" parTransId="{6B21F1E4-8DE1-8441-AA61-87EFEC15279F}" sibTransId="{5880A8E5-8D04-ED42-9716-50E4ABC2C80A}"/>
    <dgm:cxn modelId="{F5F44354-3759-1B49-9C98-FB2E9158AA9E}" srcId="{7C24BE97-DD3E-BF43-A61C-CC1BA6E61D4F}" destId="{82DEEA44-F759-BC4D-84FF-47149BFCC46F}" srcOrd="0" destOrd="0" parTransId="{5B764B0D-3E8F-D548-BC3C-08EF26AF7AF1}" sibTransId="{E6164777-1B00-1D4C-859D-A671AB4E7703}"/>
    <dgm:cxn modelId="{779F8F62-7604-4B4F-AF35-7DD103C67362}" srcId="{7C24BE97-DD3E-BF43-A61C-CC1BA6E61D4F}" destId="{6DDA8736-EC44-3540-9911-688538DE93E0}" srcOrd="5" destOrd="0" parTransId="{400AB180-E6EE-E144-A01C-D843BE745045}" sibTransId="{E49B6C58-4183-824C-87C0-EBB4F94CE751}"/>
    <dgm:cxn modelId="{D843B167-29D1-E841-8AB4-345078723F79}" type="presOf" srcId="{847EDF84-BACA-424B-9640-5244D2875DD3}" destId="{12981B50-3737-DF45-B52F-0F8A97469DE8}" srcOrd="0" destOrd="0" presId="urn:microsoft.com/office/officeart/2005/8/layout/vList3"/>
    <dgm:cxn modelId="{82DC4670-92BC-1345-BEC6-9B27448416F3}" type="presOf" srcId="{F32B0134-C266-6746-A8D3-5E546A13BE27}" destId="{3999ADAF-5BFB-6244-94A7-F6FC599FFE19}" srcOrd="0" destOrd="0" presId="urn:microsoft.com/office/officeart/2005/8/layout/vList3"/>
    <dgm:cxn modelId="{901ED18A-1D09-6146-83E3-D078D2F62E2F}" type="presOf" srcId="{6DDA8736-EC44-3540-9911-688538DE93E0}" destId="{942CC17C-B4F8-1042-9255-2AA515287DA2}" srcOrd="0" destOrd="0" presId="urn:microsoft.com/office/officeart/2005/8/layout/vList3"/>
    <dgm:cxn modelId="{75B95E97-BE95-5249-9095-64E7FC14E8FF}" type="presOf" srcId="{8E562693-91C5-7F45-89A6-0A3D9E7E0738}" destId="{F23FF9B7-21D4-AF4C-95D9-36F503F81971}" srcOrd="0" destOrd="0" presId="urn:microsoft.com/office/officeart/2005/8/layout/vList3"/>
    <dgm:cxn modelId="{16E86AB0-9FCE-A443-9795-DF50BF30A837}" srcId="{7C24BE97-DD3E-BF43-A61C-CC1BA6E61D4F}" destId="{7640F933-BE7B-9144-AA0A-1EAC2869B40E}" srcOrd="2" destOrd="0" parTransId="{F2711468-5A80-004A-9DBE-8D5ABE430C78}" sibTransId="{D538F558-51B7-A440-B68A-E5A891EC5502}"/>
    <dgm:cxn modelId="{CB91F2B2-F538-8D4B-9C49-03D661BBE4BA}" srcId="{7C24BE97-DD3E-BF43-A61C-CC1BA6E61D4F}" destId="{F32B0134-C266-6746-A8D3-5E546A13BE27}" srcOrd="3" destOrd="0" parTransId="{FBD695E1-CF39-C74F-9899-F4FF65670137}" sibTransId="{55592010-4D3B-DA4F-8D58-A0AE22B2760F}"/>
    <dgm:cxn modelId="{FF54D0BC-5323-6B4B-952A-5D726670B3AC}" srcId="{7C24BE97-DD3E-BF43-A61C-CC1BA6E61D4F}" destId="{8E562693-91C5-7F45-89A6-0A3D9E7E0738}" srcOrd="7" destOrd="0" parTransId="{97223C50-1E8C-2D42-8EB3-72307EC8BC68}" sibTransId="{F2350C9B-6A57-DF4F-8B3D-109EF30462AC}"/>
    <dgm:cxn modelId="{1EEF5ACD-4673-174D-A4AF-AA1EE1B1A0E0}" type="presOf" srcId="{82DEEA44-F759-BC4D-84FF-47149BFCC46F}" destId="{39B468BF-D2AA-9143-BC48-015F5D7A00B3}" srcOrd="0" destOrd="0" presId="urn:microsoft.com/office/officeart/2005/8/layout/vList3"/>
    <dgm:cxn modelId="{2D0CDFD0-6B8A-2948-BA49-4E556174CA03}" srcId="{7C24BE97-DD3E-BF43-A61C-CC1BA6E61D4F}" destId="{84E72D73-95CF-D040-B255-A023241A06F2}" srcOrd="6" destOrd="0" parTransId="{674161A4-DF49-BE47-A595-884F70A67F37}" sibTransId="{F66B968D-81CA-4D4A-A146-833E338B65D2}"/>
    <dgm:cxn modelId="{BB1F6BDF-DEBB-A84B-839A-1D36EE1B7B6E}" type="presOf" srcId="{4E0DBDF6-B86B-854C-96A2-09C49B762A86}" destId="{13768F19-8F72-2840-84F2-67B02EDCE580}" srcOrd="0" destOrd="0" presId="urn:microsoft.com/office/officeart/2005/8/layout/vList3"/>
    <dgm:cxn modelId="{F3BB64E0-409F-8340-B2F2-3C95C97A0BD1}" type="presOf" srcId="{84E72D73-95CF-D040-B255-A023241A06F2}" destId="{F94FD015-8E26-E049-9BA4-7897BADC1C5F}" srcOrd="0" destOrd="0" presId="urn:microsoft.com/office/officeart/2005/8/layout/vList3"/>
    <dgm:cxn modelId="{538E6C0A-3D94-5144-9362-DA0FCA379DD4}" type="presParOf" srcId="{F8FDFE3D-5131-C343-AC7C-3D5B047CDA5E}" destId="{0B18E3EF-1E3B-AE49-B1E1-BED4A04B332C}" srcOrd="0" destOrd="0" presId="urn:microsoft.com/office/officeart/2005/8/layout/vList3"/>
    <dgm:cxn modelId="{5281172F-BE05-C043-8AF4-E856D4A58517}" type="presParOf" srcId="{0B18E3EF-1E3B-AE49-B1E1-BED4A04B332C}" destId="{D000E502-973B-B446-8306-16EB2F0F401A}" srcOrd="0" destOrd="0" presId="urn:microsoft.com/office/officeart/2005/8/layout/vList3"/>
    <dgm:cxn modelId="{19C66C67-8566-364D-9E77-63E596FEEC1A}" type="presParOf" srcId="{0B18E3EF-1E3B-AE49-B1E1-BED4A04B332C}" destId="{39B468BF-D2AA-9143-BC48-015F5D7A00B3}" srcOrd="1" destOrd="0" presId="urn:microsoft.com/office/officeart/2005/8/layout/vList3"/>
    <dgm:cxn modelId="{9AFAC0A1-D0A3-E548-8036-E788289A3DD3}" type="presParOf" srcId="{F8FDFE3D-5131-C343-AC7C-3D5B047CDA5E}" destId="{AF23C37D-83D7-C147-AF3D-0A4E25935A76}" srcOrd="1" destOrd="0" presId="urn:microsoft.com/office/officeart/2005/8/layout/vList3"/>
    <dgm:cxn modelId="{B4437386-CE98-B64E-8C0A-B8F84F3A4278}" type="presParOf" srcId="{F8FDFE3D-5131-C343-AC7C-3D5B047CDA5E}" destId="{52C22342-0B8C-AE46-8213-72D12C8948D4}" srcOrd="2" destOrd="0" presId="urn:microsoft.com/office/officeart/2005/8/layout/vList3"/>
    <dgm:cxn modelId="{C11DC80E-8401-3547-BF05-9A6E9D418439}" type="presParOf" srcId="{52C22342-0B8C-AE46-8213-72D12C8948D4}" destId="{944936A6-2FE7-F949-A910-CB682E995BBA}" srcOrd="0" destOrd="0" presId="urn:microsoft.com/office/officeart/2005/8/layout/vList3"/>
    <dgm:cxn modelId="{0FED1EBE-FCAF-5645-AD22-F7336E688DA9}" type="presParOf" srcId="{52C22342-0B8C-AE46-8213-72D12C8948D4}" destId="{12981B50-3737-DF45-B52F-0F8A97469DE8}" srcOrd="1" destOrd="0" presId="urn:microsoft.com/office/officeart/2005/8/layout/vList3"/>
    <dgm:cxn modelId="{A25C1CD4-8DBD-5A43-91E0-D18883AA596D}" type="presParOf" srcId="{F8FDFE3D-5131-C343-AC7C-3D5B047CDA5E}" destId="{4838F70F-9D8E-2E48-844D-643596BDC746}" srcOrd="3" destOrd="0" presId="urn:microsoft.com/office/officeart/2005/8/layout/vList3"/>
    <dgm:cxn modelId="{40194614-0D8A-794D-8B80-C27D90ACA489}" type="presParOf" srcId="{F8FDFE3D-5131-C343-AC7C-3D5B047CDA5E}" destId="{4869DF2C-4F13-A942-B2B7-8B01454F0105}" srcOrd="4" destOrd="0" presId="urn:microsoft.com/office/officeart/2005/8/layout/vList3"/>
    <dgm:cxn modelId="{F18FB3C0-E556-A946-A349-B0B4E2EE23D0}" type="presParOf" srcId="{4869DF2C-4F13-A942-B2B7-8B01454F0105}" destId="{121D481B-0BA9-7A47-9985-DCD5F5DDC6EC}" srcOrd="0" destOrd="0" presId="urn:microsoft.com/office/officeart/2005/8/layout/vList3"/>
    <dgm:cxn modelId="{CDB7A41A-2745-0A47-8A62-5CE6016D93CF}" type="presParOf" srcId="{4869DF2C-4F13-A942-B2B7-8B01454F0105}" destId="{4A39DC49-874B-FC43-83A1-B0BDE9C63093}" srcOrd="1" destOrd="0" presId="urn:microsoft.com/office/officeart/2005/8/layout/vList3"/>
    <dgm:cxn modelId="{FEA29162-AD0F-F94E-85BC-248E8CE2386D}" type="presParOf" srcId="{F8FDFE3D-5131-C343-AC7C-3D5B047CDA5E}" destId="{62CA78CD-9B6C-F54E-95B1-8D7F6251FF93}" srcOrd="5" destOrd="0" presId="urn:microsoft.com/office/officeart/2005/8/layout/vList3"/>
    <dgm:cxn modelId="{EC3A0464-2201-9B40-905B-62D1EECBE732}" type="presParOf" srcId="{F8FDFE3D-5131-C343-AC7C-3D5B047CDA5E}" destId="{7F3DA9F7-4C21-F947-AFBD-45BD64F5B406}" srcOrd="6" destOrd="0" presId="urn:microsoft.com/office/officeart/2005/8/layout/vList3"/>
    <dgm:cxn modelId="{B9A7133D-D984-094B-8D9F-5647F8FBD18E}" type="presParOf" srcId="{7F3DA9F7-4C21-F947-AFBD-45BD64F5B406}" destId="{A97A63FE-F247-A143-B9F9-7BDDE197934A}" srcOrd="0" destOrd="0" presId="urn:microsoft.com/office/officeart/2005/8/layout/vList3"/>
    <dgm:cxn modelId="{CFF001AC-5DA5-3A41-8479-2831D3F106E6}" type="presParOf" srcId="{7F3DA9F7-4C21-F947-AFBD-45BD64F5B406}" destId="{3999ADAF-5BFB-6244-94A7-F6FC599FFE19}" srcOrd="1" destOrd="0" presId="urn:microsoft.com/office/officeart/2005/8/layout/vList3"/>
    <dgm:cxn modelId="{3BC7C812-7778-2443-B3D2-DA4C0967F386}" type="presParOf" srcId="{F8FDFE3D-5131-C343-AC7C-3D5B047CDA5E}" destId="{3661A0F2-F3E7-6C40-9D8C-1979F64B6AF6}" srcOrd="7" destOrd="0" presId="urn:microsoft.com/office/officeart/2005/8/layout/vList3"/>
    <dgm:cxn modelId="{BE714A4D-739A-DE47-8471-EEB6687FE854}" type="presParOf" srcId="{F8FDFE3D-5131-C343-AC7C-3D5B047CDA5E}" destId="{1CA49B17-BC56-FA46-8D78-5423695105CF}" srcOrd="8" destOrd="0" presId="urn:microsoft.com/office/officeart/2005/8/layout/vList3"/>
    <dgm:cxn modelId="{0EFC2F3D-D6A5-7B42-92C0-118E8A33FD7E}" type="presParOf" srcId="{1CA49B17-BC56-FA46-8D78-5423695105CF}" destId="{C1CA5528-CBDB-7F4E-8758-20FA02865A73}" srcOrd="0" destOrd="0" presId="urn:microsoft.com/office/officeart/2005/8/layout/vList3"/>
    <dgm:cxn modelId="{0D022217-FB98-E247-9546-38D9C735AB45}" type="presParOf" srcId="{1CA49B17-BC56-FA46-8D78-5423695105CF}" destId="{13768F19-8F72-2840-84F2-67B02EDCE580}" srcOrd="1" destOrd="0" presId="urn:microsoft.com/office/officeart/2005/8/layout/vList3"/>
    <dgm:cxn modelId="{2323C82E-5D6E-944D-8A34-635EC87B2340}" type="presParOf" srcId="{F8FDFE3D-5131-C343-AC7C-3D5B047CDA5E}" destId="{A241AB8A-4CA9-FE44-9A25-9D6A8C267185}" srcOrd="9" destOrd="0" presId="urn:microsoft.com/office/officeart/2005/8/layout/vList3"/>
    <dgm:cxn modelId="{78DF0474-73FF-9749-8422-F917E82B347D}" type="presParOf" srcId="{F8FDFE3D-5131-C343-AC7C-3D5B047CDA5E}" destId="{5939A030-03C6-A64B-9CA8-91BC63A1AA31}" srcOrd="10" destOrd="0" presId="urn:microsoft.com/office/officeart/2005/8/layout/vList3"/>
    <dgm:cxn modelId="{569F4ECF-6670-C040-8D5B-203DB03499CE}" type="presParOf" srcId="{5939A030-03C6-A64B-9CA8-91BC63A1AA31}" destId="{96C8D9E2-20DE-2541-A7D7-45DD52937944}" srcOrd="0" destOrd="0" presId="urn:microsoft.com/office/officeart/2005/8/layout/vList3"/>
    <dgm:cxn modelId="{B19E8BCF-0F45-BB45-8420-59F227427BF4}" type="presParOf" srcId="{5939A030-03C6-A64B-9CA8-91BC63A1AA31}" destId="{942CC17C-B4F8-1042-9255-2AA515287DA2}" srcOrd="1" destOrd="0" presId="urn:microsoft.com/office/officeart/2005/8/layout/vList3"/>
    <dgm:cxn modelId="{654A334A-C33E-854F-AD55-0376F3F7A065}" type="presParOf" srcId="{F8FDFE3D-5131-C343-AC7C-3D5B047CDA5E}" destId="{EF9C7B96-903A-E842-9729-A56645A27C58}" srcOrd="11" destOrd="0" presId="urn:microsoft.com/office/officeart/2005/8/layout/vList3"/>
    <dgm:cxn modelId="{16FE45BA-64AE-AF42-9C93-E2DA93F55B21}" type="presParOf" srcId="{F8FDFE3D-5131-C343-AC7C-3D5B047CDA5E}" destId="{99F022DD-B5E2-EC41-8549-2A6D1B8DBF60}" srcOrd="12" destOrd="0" presId="urn:microsoft.com/office/officeart/2005/8/layout/vList3"/>
    <dgm:cxn modelId="{D5E0D9E7-8137-4E4C-8477-47BF18F7346E}" type="presParOf" srcId="{99F022DD-B5E2-EC41-8549-2A6D1B8DBF60}" destId="{5F2E778D-619A-D742-9CC1-30187E5A7A51}" srcOrd="0" destOrd="0" presId="urn:microsoft.com/office/officeart/2005/8/layout/vList3"/>
    <dgm:cxn modelId="{C4D649E6-ED17-8243-94EF-5638563BFE47}" type="presParOf" srcId="{99F022DD-B5E2-EC41-8549-2A6D1B8DBF60}" destId="{F94FD015-8E26-E049-9BA4-7897BADC1C5F}" srcOrd="1" destOrd="0" presId="urn:microsoft.com/office/officeart/2005/8/layout/vList3"/>
    <dgm:cxn modelId="{F1D3E1D4-1EF2-C64F-A3CE-1876F0E6E8B5}" type="presParOf" srcId="{F8FDFE3D-5131-C343-AC7C-3D5B047CDA5E}" destId="{4F692FA9-ED17-A345-976A-21B5B266D12F}" srcOrd="13" destOrd="0" presId="urn:microsoft.com/office/officeart/2005/8/layout/vList3"/>
    <dgm:cxn modelId="{8788CAA4-5739-4247-AE90-B670591939B6}" type="presParOf" srcId="{F8FDFE3D-5131-C343-AC7C-3D5B047CDA5E}" destId="{44CDEEDA-F9C1-6D4C-9417-5BF5EDDCC110}" srcOrd="14" destOrd="0" presId="urn:microsoft.com/office/officeart/2005/8/layout/vList3"/>
    <dgm:cxn modelId="{2FB4B199-CA81-6F40-A19D-581F745AF828}" type="presParOf" srcId="{44CDEEDA-F9C1-6D4C-9417-5BF5EDDCC110}" destId="{ED009836-EDC3-E64F-84C1-071B61A0C75A}" srcOrd="0" destOrd="0" presId="urn:microsoft.com/office/officeart/2005/8/layout/vList3"/>
    <dgm:cxn modelId="{12AC9B24-19E1-8E42-807C-ACA4A1F708C5}" type="presParOf" srcId="{44CDEEDA-F9C1-6D4C-9417-5BF5EDDCC110}" destId="{F23FF9B7-21D4-AF4C-95D9-36F503F81971}"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468BF-D2AA-9143-BC48-015F5D7A00B3}">
      <dsp:nvSpPr>
        <dsp:cNvPr id="0" name=""/>
        <dsp:cNvSpPr/>
      </dsp:nvSpPr>
      <dsp:spPr>
        <a:xfrm rot="10800000">
          <a:off x="1852489" y="3486"/>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baseline="0" dirty="0"/>
            <a:t>1. HAMMADDE</a:t>
          </a:r>
          <a:endParaRPr lang="tr-TR" sz="2100" kern="1200" dirty="0"/>
        </a:p>
      </dsp:txBody>
      <dsp:txXfrm rot="10800000">
        <a:off x="1969038" y="3486"/>
        <a:ext cx="6775395" cy="466195"/>
      </dsp:txXfrm>
    </dsp:sp>
    <dsp:sp modelId="{D000E502-973B-B446-8306-16EB2F0F401A}">
      <dsp:nvSpPr>
        <dsp:cNvPr id="0" name=""/>
        <dsp:cNvSpPr/>
      </dsp:nvSpPr>
      <dsp:spPr>
        <a:xfrm>
          <a:off x="1619392" y="3486"/>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981B50-3737-DF45-B52F-0F8A97469DE8}">
      <dsp:nvSpPr>
        <dsp:cNvPr id="0" name=""/>
        <dsp:cNvSpPr/>
      </dsp:nvSpPr>
      <dsp:spPr>
        <a:xfrm rot="10800000">
          <a:off x="1852489" y="608844"/>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baseline="0" dirty="0"/>
            <a:t>2. KAYNATMA</a:t>
          </a:r>
          <a:endParaRPr lang="tr-TR" sz="2100" kern="1200" dirty="0"/>
        </a:p>
      </dsp:txBody>
      <dsp:txXfrm rot="10800000">
        <a:off x="1969038" y="608844"/>
        <a:ext cx="6775395" cy="466195"/>
      </dsp:txXfrm>
    </dsp:sp>
    <dsp:sp modelId="{944936A6-2FE7-F949-A910-CB682E995BBA}">
      <dsp:nvSpPr>
        <dsp:cNvPr id="0" name=""/>
        <dsp:cNvSpPr/>
      </dsp:nvSpPr>
      <dsp:spPr>
        <a:xfrm>
          <a:off x="1619392" y="608844"/>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A39DC49-874B-FC43-83A1-B0BDE9C63093}">
      <dsp:nvSpPr>
        <dsp:cNvPr id="0" name=""/>
        <dsp:cNvSpPr/>
      </dsp:nvSpPr>
      <dsp:spPr>
        <a:xfrm rot="10800000">
          <a:off x="1852489" y="1214201"/>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baseline="0" dirty="0"/>
            <a:t>3. SOĞUTMA</a:t>
          </a:r>
          <a:endParaRPr lang="tr-TR" sz="2100" kern="1200" dirty="0"/>
        </a:p>
      </dsp:txBody>
      <dsp:txXfrm rot="10800000">
        <a:off x="1969038" y="1214201"/>
        <a:ext cx="6775395" cy="466195"/>
      </dsp:txXfrm>
    </dsp:sp>
    <dsp:sp modelId="{121D481B-0BA9-7A47-9985-DCD5F5DDC6EC}">
      <dsp:nvSpPr>
        <dsp:cNvPr id="0" name=""/>
        <dsp:cNvSpPr/>
      </dsp:nvSpPr>
      <dsp:spPr>
        <a:xfrm>
          <a:off x="1619392" y="1214201"/>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99ADAF-5BFB-6244-94A7-F6FC599FFE19}">
      <dsp:nvSpPr>
        <dsp:cNvPr id="0" name=""/>
        <dsp:cNvSpPr/>
      </dsp:nvSpPr>
      <dsp:spPr>
        <a:xfrm rot="10800000">
          <a:off x="1852489" y="1819559"/>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baseline="0" dirty="0"/>
            <a:t>4. SÜZME</a:t>
          </a:r>
          <a:endParaRPr lang="tr-TR" sz="2100" kern="1200" dirty="0"/>
        </a:p>
      </dsp:txBody>
      <dsp:txXfrm rot="10800000">
        <a:off x="1969038" y="1819559"/>
        <a:ext cx="6775395" cy="466195"/>
      </dsp:txXfrm>
    </dsp:sp>
    <dsp:sp modelId="{A97A63FE-F247-A143-B9F9-7BDDE197934A}">
      <dsp:nvSpPr>
        <dsp:cNvPr id="0" name=""/>
        <dsp:cNvSpPr/>
      </dsp:nvSpPr>
      <dsp:spPr>
        <a:xfrm>
          <a:off x="1619392" y="1819559"/>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768F19-8F72-2840-84F2-67B02EDCE580}">
      <dsp:nvSpPr>
        <dsp:cNvPr id="0" name=""/>
        <dsp:cNvSpPr/>
      </dsp:nvSpPr>
      <dsp:spPr>
        <a:xfrm rot="10800000">
          <a:off x="1852489" y="2424917"/>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dirty="0"/>
            <a:t>5.ŞEKER İLAVESİ</a:t>
          </a:r>
        </a:p>
      </dsp:txBody>
      <dsp:txXfrm rot="10800000">
        <a:off x="1969038" y="2424917"/>
        <a:ext cx="6775395" cy="466195"/>
      </dsp:txXfrm>
    </dsp:sp>
    <dsp:sp modelId="{C1CA5528-CBDB-7F4E-8758-20FA02865A73}">
      <dsp:nvSpPr>
        <dsp:cNvPr id="0" name=""/>
        <dsp:cNvSpPr/>
      </dsp:nvSpPr>
      <dsp:spPr>
        <a:xfrm>
          <a:off x="1619392" y="2424917"/>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2CC17C-B4F8-1042-9255-2AA515287DA2}">
      <dsp:nvSpPr>
        <dsp:cNvPr id="0" name=""/>
        <dsp:cNvSpPr/>
      </dsp:nvSpPr>
      <dsp:spPr>
        <a:xfrm rot="10800000">
          <a:off x="1852489" y="3030275"/>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dirty="0"/>
            <a:t>6.FERMANTASYON</a:t>
          </a:r>
        </a:p>
      </dsp:txBody>
      <dsp:txXfrm rot="10800000">
        <a:off x="1969038" y="3030275"/>
        <a:ext cx="6775395" cy="466195"/>
      </dsp:txXfrm>
    </dsp:sp>
    <dsp:sp modelId="{96C8D9E2-20DE-2541-A7D7-45DD52937944}">
      <dsp:nvSpPr>
        <dsp:cNvPr id="0" name=""/>
        <dsp:cNvSpPr/>
      </dsp:nvSpPr>
      <dsp:spPr>
        <a:xfrm>
          <a:off x="1619392" y="3030275"/>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94FD015-8E26-E049-9BA4-7897BADC1C5F}">
      <dsp:nvSpPr>
        <dsp:cNvPr id="0" name=""/>
        <dsp:cNvSpPr/>
      </dsp:nvSpPr>
      <dsp:spPr>
        <a:xfrm rot="10800000">
          <a:off x="1820510" y="3618686"/>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baseline="0" dirty="0"/>
            <a:t>7. PASTÖRİZASYON</a:t>
          </a:r>
          <a:endParaRPr lang="tr-TR" sz="2100" kern="1200" dirty="0"/>
        </a:p>
      </dsp:txBody>
      <dsp:txXfrm rot="10800000">
        <a:off x="1937059" y="3618686"/>
        <a:ext cx="6775395" cy="466195"/>
      </dsp:txXfrm>
    </dsp:sp>
    <dsp:sp modelId="{5F2E778D-619A-D742-9CC1-30187E5A7A51}">
      <dsp:nvSpPr>
        <dsp:cNvPr id="0" name=""/>
        <dsp:cNvSpPr/>
      </dsp:nvSpPr>
      <dsp:spPr>
        <a:xfrm>
          <a:off x="1619392" y="3635632"/>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23FF9B7-21D4-AF4C-95D9-36F503F81971}">
      <dsp:nvSpPr>
        <dsp:cNvPr id="0" name=""/>
        <dsp:cNvSpPr/>
      </dsp:nvSpPr>
      <dsp:spPr>
        <a:xfrm rot="10800000">
          <a:off x="1852489" y="4240990"/>
          <a:ext cx="6891944" cy="466195"/>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579" tIns="80010" rIns="149352" bIns="80010" numCol="1" spcCol="1270" anchor="ctr" anchorCtr="0">
          <a:noAutofit/>
        </a:bodyPr>
        <a:lstStyle/>
        <a:p>
          <a:pPr marL="0" lvl="0" indent="0" algn="ctr" defTabSz="933450">
            <a:lnSpc>
              <a:spcPct val="90000"/>
            </a:lnSpc>
            <a:spcBef>
              <a:spcPct val="0"/>
            </a:spcBef>
            <a:spcAft>
              <a:spcPct val="35000"/>
            </a:spcAft>
            <a:buNone/>
          </a:pPr>
          <a:r>
            <a:rPr lang="tr-TR" sz="2100" kern="1200" dirty="0"/>
            <a:t>8. DEPOLAMA</a:t>
          </a:r>
        </a:p>
      </dsp:txBody>
      <dsp:txXfrm rot="10800000">
        <a:off x="1969038" y="4240990"/>
        <a:ext cx="6775395" cy="466195"/>
      </dsp:txXfrm>
    </dsp:sp>
    <dsp:sp modelId="{ED009836-EDC3-E64F-84C1-071B61A0C75A}">
      <dsp:nvSpPr>
        <dsp:cNvPr id="0" name=""/>
        <dsp:cNvSpPr/>
      </dsp:nvSpPr>
      <dsp:spPr>
        <a:xfrm>
          <a:off x="1619392" y="4240990"/>
          <a:ext cx="466195" cy="466195"/>
        </a:xfrm>
        <a:prstGeom prst="ellipse">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D5C32C-C32A-AA43-906E-F573206A9E13}" type="datetimeFigureOut">
              <a:rPr lang="tr-TR" smtClean="0"/>
              <a:t>16.12.2019</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870C42-C760-FE42-9DE3-EDA54A2324D4}" type="slidenum">
              <a:rPr lang="tr-TR" smtClean="0"/>
              <a:t>‹#›</a:t>
            </a:fld>
            <a:endParaRPr lang="tr-TR"/>
          </a:p>
        </p:txBody>
      </p:sp>
    </p:spTree>
    <p:extLst>
      <p:ext uri="{BB962C8B-B14F-4D97-AF65-F5344CB8AC3E}">
        <p14:creationId xmlns:p14="http://schemas.microsoft.com/office/powerpoint/2010/main" val="124185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16.12.2019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16.12.2019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12/16/19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7921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475164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16.12.2019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9766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16.12.2019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16.12.2019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16.12.2019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16.12.2019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16.12.2019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2">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16.12.2019</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 id="2147483734" r:id="rId19"/>
    <p:sldLayoutId id="2147483735" r:id="rId20"/>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FERMENTASYON TEKNOLOJİSİ</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İçerik Yer Tutucusu 1">
            <a:extLst>
              <a:ext uri="{FF2B5EF4-FFF2-40B4-BE49-F238E27FC236}">
                <a16:creationId xmlns:a16="http://schemas.microsoft.com/office/drawing/2014/main" id="{3A1D0853-0ABB-A64D-95E1-37903CE8258A}"/>
              </a:ext>
            </a:extLst>
          </p:cNvPr>
          <p:cNvGraphicFramePr>
            <a:graphicFrameLocks noGrp="1"/>
          </p:cNvGraphicFramePr>
          <p:nvPr>
            <p:ph sz="quarter" idx="13"/>
            <p:extLst>
              <p:ext uri="{D42A27DB-BD31-4B8C-83A1-F6EECF244321}">
                <p14:modId xmlns:p14="http://schemas.microsoft.com/office/powerpoint/2010/main" val="3018367811"/>
              </p:ext>
            </p:extLst>
          </p:nvPr>
        </p:nvGraphicFramePr>
        <p:xfrm>
          <a:off x="720136" y="1624814"/>
          <a:ext cx="10363826" cy="4710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ikdörtgen 2">
            <a:extLst>
              <a:ext uri="{FF2B5EF4-FFF2-40B4-BE49-F238E27FC236}">
                <a16:creationId xmlns:a16="http://schemas.microsoft.com/office/drawing/2014/main" id="{3E041949-E6B7-3E47-A9D5-1C404FCB44D6}"/>
              </a:ext>
            </a:extLst>
          </p:cNvPr>
          <p:cNvSpPr/>
          <p:nvPr/>
        </p:nvSpPr>
        <p:spPr>
          <a:xfrm>
            <a:off x="4599286" y="522649"/>
            <a:ext cx="3079497" cy="584775"/>
          </a:xfrm>
          <a:prstGeom prst="rect">
            <a:avLst/>
          </a:prstGeom>
        </p:spPr>
        <p:txBody>
          <a:bodyPr wrap="none">
            <a:spAutoFit/>
          </a:bodyPr>
          <a:lstStyle/>
          <a:p>
            <a:pPr algn="just"/>
            <a:r>
              <a:rPr lang="tr-TR" sz="3200" dirty="0">
                <a:latin typeface="Arial" panose="020B0604020202020204" pitchFamily="34" charset="0"/>
                <a:cs typeface="Arial" panose="020B0604020202020204" pitchFamily="34" charset="0"/>
              </a:rPr>
              <a:t>BOZA ÜRETİMİ</a:t>
            </a:r>
          </a:p>
        </p:txBody>
      </p:sp>
    </p:spTree>
    <p:extLst>
      <p:ext uri="{BB962C8B-B14F-4D97-AF65-F5344CB8AC3E}">
        <p14:creationId xmlns:p14="http://schemas.microsoft.com/office/powerpoint/2010/main" val="1140806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644254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object 55"/>
          <p:cNvSpPr txBox="1"/>
          <p:nvPr/>
        </p:nvSpPr>
        <p:spPr>
          <a:xfrm>
            <a:off x="1127909" y="2350017"/>
            <a:ext cx="10271760" cy="1502334"/>
          </a:xfrm>
          <a:prstGeom prst="rect">
            <a:avLst/>
          </a:prstGeom>
        </p:spPr>
        <p:txBody>
          <a:bodyPr vert="horz" wrap="square" lIns="0" tIns="12065" rIns="0" bIns="0" rtlCol="0">
            <a:spAutoFit/>
          </a:bodyPr>
          <a:lstStyle/>
          <a:p>
            <a:pPr marL="469900" marR="5080" indent="-457200" algn="just">
              <a:spcBef>
                <a:spcPts val="95"/>
              </a:spcBef>
              <a:buFont typeface="Wingdings"/>
              <a:buChar char=""/>
              <a:tabLst>
                <a:tab pos="470534" algn="l"/>
              </a:tabLst>
            </a:pPr>
            <a:r>
              <a:rPr lang="tr-TR" sz="2400" spc="-5" dirty="0">
                <a:latin typeface="Arial" panose="020B0604020202020204" pitchFamily="34" charset="0"/>
                <a:cs typeface="Arial" panose="020B0604020202020204" pitchFamily="34" charset="0"/>
              </a:rPr>
              <a:t>Boza, darı, </a:t>
            </a:r>
            <a:r>
              <a:rPr lang="tr-TR" sz="2400" spc="-25" dirty="0">
                <a:latin typeface="Arial" panose="020B0604020202020204" pitchFamily="34" charset="0"/>
                <a:cs typeface="Arial" panose="020B0604020202020204" pitchFamily="34" charset="0"/>
              </a:rPr>
              <a:t>m</a:t>
            </a:r>
            <a:r>
              <a:rPr sz="2400" spc="-25" dirty="0" err="1">
                <a:latin typeface="Arial" panose="020B0604020202020204" pitchFamily="34" charset="0"/>
                <a:cs typeface="Arial" panose="020B0604020202020204" pitchFamily="34" charset="0"/>
              </a:rPr>
              <a:t>ısır</a:t>
            </a:r>
            <a:r>
              <a:rPr sz="2400" spc="-2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arpa, </a:t>
            </a:r>
            <a:r>
              <a:rPr sz="2400" spc="-20" dirty="0">
                <a:latin typeface="Arial" panose="020B0604020202020204" pitchFamily="34" charset="0"/>
                <a:cs typeface="Arial" panose="020B0604020202020204" pitchFamily="34" charset="0"/>
              </a:rPr>
              <a:t>çavdar, </a:t>
            </a:r>
            <a:r>
              <a:rPr sz="2400" spc="-5" dirty="0">
                <a:latin typeface="Arial" panose="020B0604020202020204" pitchFamily="34" charset="0"/>
                <a:cs typeface="Arial" panose="020B0604020202020204" pitchFamily="34" charset="0"/>
              </a:rPr>
              <a:t>yulaf, </a:t>
            </a:r>
            <a:r>
              <a:rPr sz="2400" spc="-30" dirty="0">
                <a:latin typeface="Arial" panose="020B0604020202020204" pitchFamily="34" charset="0"/>
                <a:cs typeface="Arial" panose="020B0604020202020204" pitchFamily="34" charset="0"/>
              </a:rPr>
              <a:t>buğday, </a:t>
            </a:r>
            <a:r>
              <a:rPr lang="tr-TR" sz="2400" spc="-30" dirty="0">
                <a:latin typeface="Arial" panose="020B0604020202020204" pitchFamily="34" charset="0"/>
                <a:cs typeface="Arial" panose="020B0604020202020204" pitchFamily="34" charset="0"/>
              </a:rPr>
              <a:t>pirinç </a:t>
            </a:r>
            <a:r>
              <a:rPr sz="2400" spc="-5" dirty="0" err="1">
                <a:latin typeface="Arial" panose="020B0604020202020204" pitchFamily="34" charset="0"/>
                <a:cs typeface="Arial" panose="020B0604020202020204" pitchFamily="34" charset="0"/>
              </a:rPr>
              <a:t>gibi</a:t>
            </a:r>
            <a:r>
              <a:rPr sz="2400" spc="-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tahılları</a:t>
            </a:r>
            <a:r>
              <a:rPr lang="tr-TR" sz="2400" spc="-5" dirty="0">
                <a:latin typeface="Arial" panose="020B0604020202020204" pitchFamily="34" charset="0"/>
                <a:cs typeface="Arial" panose="020B0604020202020204" pitchFamily="34" charset="0"/>
              </a:rPr>
              <a:t>n</a:t>
            </a:r>
            <a:r>
              <a:rPr sz="2400" spc="-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öğütülüp</a:t>
            </a:r>
            <a:r>
              <a:rPr sz="2400" spc="-5"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su</a:t>
            </a:r>
            <a:r>
              <a:rPr sz="2400" spc="61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katılarak  pişirilmesi </a:t>
            </a:r>
            <a:r>
              <a:rPr sz="2400"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şeker </a:t>
            </a:r>
            <a:r>
              <a:rPr sz="2400" spc="-5" dirty="0">
                <a:latin typeface="Arial" panose="020B0604020202020204" pitchFamily="34" charset="0"/>
                <a:cs typeface="Arial" panose="020B0604020202020204" pitchFamily="34" charset="0"/>
              </a:rPr>
              <a:t>katılarak alkol </a:t>
            </a:r>
            <a:r>
              <a:rPr sz="2400"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laktik </a:t>
            </a:r>
            <a:r>
              <a:rPr sz="2400" spc="-10" dirty="0">
                <a:latin typeface="Arial" panose="020B0604020202020204" pitchFamily="34" charset="0"/>
                <a:cs typeface="Arial" panose="020B0604020202020204" pitchFamily="34" charset="0"/>
              </a:rPr>
              <a:t>asit  </a:t>
            </a:r>
            <a:r>
              <a:rPr sz="2400" spc="-5" dirty="0">
                <a:latin typeface="Arial" panose="020B0604020202020204" pitchFamily="34" charset="0"/>
                <a:cs typeface="Arial" panose="020B0604020202020204" pitchFamily="34" charset="0"/>
              </a:rPr>
              <a:t>fermentasyonuna tabi tutulmasıyla üretilen kıvamlı  </a:t>
            </a:r>
            <a:r>
              <a:rPr sz="2400" spc="-5" dirty="0" err="1">
                <a:latin typeface="Arial" panose="020B0604020202020204" pitchFamily="34" charset="0"/>
                <a:cs typeface="Arial" panose="020B0604020202020204" pitchFamily="34" charset="0"/>
              </a:rPr>
              <a:t>bir</a:t>
            </a:r>
            <a:r>
              <a:rPr sz="2400" dirty="0">
                <a:latin typeface="Arial" panose="020B0604020202020204" pitchFamily="34" charset="0"/>
                <a:cs typeface="Arial" panose="020B0604020202020204" pitchFamily="34" charset="0"/>
              </a:rPr>
              <a:t> </a:t>
            </a:r>
            <a:r>
              <a:rPr sz="2400" spc="-20" dirty="0" err="1">
                <a:latin typeface="Arial" panose="020B0604020202020204" pitchFamily="34" charset="0"/>
                <a:cs typeface="Arial" panose="020B0604020202020204" pitchFamily="34" charset="0"/>
              </a:rPr>
              <a:t>iç</a:t>
            </a:r>
            <a:r>
              <a:rPr lang="tr-TR" sz="2400" spc="-20" dirty="0" err="1">
                <a:latin typeface="Arial" panose="020B0604020202020204" pitchFamily="34" charset="0"/>
                <a:cs typeface="Arial" panose="020B0604020202020204" pitchFamily="34" charset="0"/>
              </a:rPr>
              <a:t>ecektir</a:t>
            </a:r>
            <a:r>
              <a:rPr sz="2400" spc="-20" dirty="0">
                <a:latin typeface="Arial" panose="020B0604020202020204" pitchFamily="34" charset="0"/>
                <a:cs typeface="Arial" panose="020B0604020202020204" pitchFamily="34" charset="0"/>
              </a:rPr>
              <a:t>.</a:t>
            </a:r>
            <a:endParaRPr lang="tr-TR" sz="2400" spc="-20" dirty="0">
              <a:latin typeface="Arial" panose="020B0604020202020204" pitchFamily="34" charset="0"/>
              <a:cs typeface="Arial" panose="020B0604020202020204" pitchFamily="34" charset="0"/>
            </a:endParaRPr>
          </a:p>
          <a:p>
            <a:pPr marL="469900" marR="5080" indent="-457200" algn="just">
              <a:spcBef>
                <a:spcPts val="95"/>
              </a:spcBef>
              <a:buFont typeface="Wingdings"/>
              <a:buChar char=""/>
              <a:tabLst>
                <a:tab pos="470534" algn="l"/>
              </a:tabLst>
            </a:pPr>
            <a:endParaRPr sz="2400" dirty="0">
              <a:latin typeface="Arial" panose="020B0604020202020204" pitchFamily="34" charset="0"/>
              <a:cs typeface="Arial" panose="020B0604020202020204" pitchFamily="34" charset="0"/>
            </a:endParaRPr>
          </a:p>
        </p:txBody>
      </p:sp>
      <p:sp>
        <p:nvSpPr>
          <p:cNvPr id="2" name="Metin kutusu 1">
            <a:extLst>
              <a:ext uri="{FF2B5EF4-FFF2-40B4-BE49-F238E27FC236}">
                <a16:creationId xmlns:a16="http://schemas.microsoft.com/office/drawing/2014/main" id="{CE0F8A74-8401-C34D-BB58-1D326118A33D}"/>
              </a:ext>
            </a:extLst>
          </p:cNvPr>
          <p:cNvSpPr txBox="1"/>
          <p:nvPr/>
        </p:nvSpPr>
        <p:spPr>
          <a:xfrm>
            <a:off x="4958784" y="1328057"/>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387508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object 55"/>
          <p:cNvSpPr txBox="1"/>
          <p:nvPr/>
        </p:nvSpPr>
        <p:spPr>
          <a:xfrm>
            <a:off x="1150029" y="2415829"/>
            <a:ext cx="9792270" cy="2253822"/>
          </a:xfrm>
          <a:prstGeom prst="rect">
            <a:avLst/>
          </a:prstGeom>
        </p:spPr>
        <p:txBody>
          <a:bodyPr vert="horz" wrap="square" lIns="0" tIns="12065" rIns="0" bIns="0" rtlCol="0">
            <a:spAutoFit/>
          </a:bodyPr>
          <a:lstStyle/>
          <a:p>
            <a:pPr marL="355600" marR="6350" indent="-342900" algn="just">
              <a:spcBef>
                <a:spcPts val="95"/>
              </a:spcBef>
              <a:buClr>
                <a:srgbClr val="0000FF"/>
              </a:buClr>
              <a:buSzPct val="58928"/>
              <a:buFont typeface="Wingdings"/>
              <a:buChar char=""/>
              <a:tabLst>
                <a:tab pos="356235" algn="l"/>
              </a:tabLst>
            </a:pPr>
            <a:r>
              <a:rPr lang="tr-TR" sz="2400" spc="-5" dirty="0">
                <a:latin typeface="Arial" panose="020B0604020202020204" pitchFamily="34" charset="0"/>
                <a:cs typeface="Arial" panose="020B0604020202020204" pitchFamily="34" charset="0"/>
              </a:rPr>
              <a:t>Boza üretiminde</a:t>
            </a:r>
            <a:r>
              <a:rPr sz="2400" spc="-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alkol</a:t>
            </a:r>
            <a:r>
              <a:rPr sz="2400" spc="-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fermentasyonundan</a:t>
            </a:r>
            <a:r>
              <a:rPr sz="2400" spc="-5" dirty="0">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sonra </a:t>
            </a:r>
            <a:r>
              <a:rPr sz="2400" spc="-5" dirty="0">
                <a:latin typeface="Arial" panose="020B0604020202020204" pitchFamily="34" charset="0"/>
                <a:cs typeface="Arial" panose="020B0604020202020204" pitchFamily="34" charset="0"/>
              </a:rPr>
              <a:t>laktik </a:t>
            </a:r>
            <a:r>
              <a:rPr sz="2400" spc="-5" dirty="0">
                <a:uFill>
                  <a:solidFill>
                    <a:srgbClr val="000000"/>
                  </a:solidFill>
                </a:uFill>
                <a:latin typeface="Arial" panose="020B0604020202020204" pitchFamily="34" charset="0"/>
                <a:cs typeface="Arial" panose="020B0604020202020204" pitchFamily="34" charset="0"/>
              </a:rPr>
              <a:t> </a:t>
            </a:r>
            <a:r>
              <a:rPr sz="2400" spc="-5" dirty="0" err="1">
                <a:uFill>
                  <a:solidFill>
                    <a:srgbClr val="000000"/>
                  </a:solidFill>
                </a:uFill>
                <a:latin typeface="Arial" panose="020B0604020202020204" pitchFamily="34" charset="0"/>
                <a:cs typeface="Arial" panose="020B0604020202020204" pitchFamily="34" charset="0"/>
              </a:rPr>
              <a:t>asit</a:t>
            </a:r>
            <a:r>
              <a:rPr sz="2400" spc="-5" dirty="0">
                <a:uFill>
                  <a:solidFill>
                    <a:srgbClr val="000000"/>
                  </a:solidFill>
                </a:uFill>
                <a:latin typeface="Arial" panose="020B0604020202020204" pitchFamily="34" charset="0"/>
                <a:cs typeface="Arial" panose="020B0604020202020204" pitchFamily="34" charset="0"/>
              </a:rPr>
              <a:t> </a:t>
            </a:r>
            <a:r>
              <a:rPr sz="2400" spc="-5" dirty="0" err="1">
                <a:uFill>
                  <a:solidFill>
                    <a:srgbClr val="000000"/>
                  </a:solidFill>
                </a:uFill>
                <a:latin typeface="Arial" panose="020B0604020202020204" pitchFamily="34" charset="0"/>
                <a:cs typeface="Arial" panose="020B0604020202020204" pitchFamily="34" charset="0"/>
              </a:rPr>
              <a:t>fermentasyonu</a:t>
            </a:r>
            <a:r>
              <a:rPr sz="2400" spc="-10" dirty="0">
                <a:uFill>
                  <a:solidFill>
                    <a:srgbClr val="000000"/>
                  </a:solidFill>
                </a:uFill>
                <a:latin typeface="Arial" panose="020B0604020202020204" pitchFamily="34" charset="0"/>
                <a:cs typeface="Arial" panose="020B0604020202020204" pitchFamily="34" charset="0"/>
              </a:rPr>
              <a:t> </a:t>
            </a:r>
            <a:r>
              <a:rPr sz="2400" spc="-5" dirty="0" err="1">
                <a:uFill>
                  <a:solidFill>
                    <a:srgbClr val="000000"/>
                  </a:solidFill>
                </a:uFill>
                <a:latin typeface="Arial" panose="020B0604020202020204" pitchFamily="34" charset="0"/>
                <a:cs typeface="Arial" panose="020B0604020202020204" pitchFamily="34" charset="0"/>
              </a:rPr>
              <a:t>gerçekleş</a:t>
            </a:r>
            <a:r>
              <a:rPr lang="tr-TR" sz="2400" spc="-5" dirty="0" err="1">
                <a:uFill>
                  <a:solidFill>
                    <a:srgbClr val="000000"/>
                  </a:solidFill>
                </a:uFill>
                <a:latin typeface="Arial" panose="020B0604020202020204" pitchFamily="34" charset="0"/>
                <a:cs typeface="Arial" panose="020B0604020202020204" pitchFamily="34" charset="0"/>
              </a:rPr>
              <a:t>mektedir</a:t>
            </a:r>
            <a:r>
              <a:rPr sz="2400" spc="-5" dirty="0">
                <a:uFill>
                  <a:solidFill>
                    <a:srgbClr val="000000"/>
                  </a:solidFill>
                </a:uFill>
                <a:latin typeface="Arial" panose="020B0604020202020204" pitchFamily="34" charset="0"/>
                <a:cs typeface="Arial" panose="020B0604020202020204" pitchFamily="34" charset="0"/>
              </a:rPr>
              <a:t>.</a:t>
            </a:r>
            <a:endParaRPr lang="tr-TR" sz="2400" spc="-5" dirty="0">
              <a:uFill>
                <a:solidFill>
                  <a:srgbClr val="000000"/>
                </a:solidFill>
              </a:uFill>
              <a:latin typeface="Arial" panose="020B0604020202020204" pitchFamily="34" charset="0"/>
              <a:cs typeface="Arial" panose="020B0604020202020204" pitchFamily="34" charset="0"/>
            </a:endParaRPr>
          </a:p>
          <a:p>
            <a:pPr marL="355600" marR="6350" indent="-342900" algn="just">
              <a:spcBef>
                <a:spcPts val="95"/>
              </a:spcBef>
              <a:buClr>
                <a:srgbClr val="0000FF"/>
              </a:buClr>
              <a:buSzPct val="58928"/>
              <a:buFont typeface="Wingdings"/>
              <a:buChar char=""/>
              <a:tabLst>
                <a:tab pos="356235" algn="l"/>
              </a:tabLst>
            </a:pPr>
            <a:endParaRPr lang="tr-TR" sz="2400" spc="-5" dirty="0">
              <a:uFill>
                <a:solidFill>
                  <a:srgbClr val="000000"/>
                </a:solidFill>
              </a:uFill>
              <a:latin typeface="Arial" panose="020B0604020202020204" pitchFamily="34" charset="0"/>
              <a:cs typeface="Arial" panose="020B0604020202020204" pitchFamily="34" charset="0"/>
            </a:endParaRPr>
          </a:p>
          <a:p>
            <a:pPr marL="355600" marR="6350" indent="-342900" algn="just">
              <a:spcBef>
                <a:spcPts val="95"/>
              </a:spcBef>
              <a:buClr>
                <a:srgbClr val="0000FF"/>
              </a:buClr>
              <a:buSzPct val="58928"/>
              <a:buFont typeface="Wingdings"/>
              <a:buChar char=""/>
              <a:tabLst>
                <a:tab pos="356235" algn="l"/>
              </a:tabLst>
            </a:pPr>
            <a:r>
              <a:rPr lang="tr-TR" sz="2400" spc="-5" dirty="0">
                <a:uFill>
                  <a:solidFill>
                    <a:srgbClr val="000000"/>
                  </a:solidFill>
                </a:uFill>
                <a:latin typeface="Arial" panose="020B0604020202020204" pitchFamily="34" charset="0"/>
                <a:cs typeface="Arial" panose="020B0604020202020204" pitchFamily="34" charset="0"/>
              </a:rPr>
              <a:t>Malt üretim aşaması ile boza üretiminin başlangıç aşamaları aynıdır. Tahılda bulunan fermente olamayan şekerlerin, fermente olabilir şekerlere indirgenmesi gerekir.</a:t>
            </a:r>
            <a:endParaRPr sz="2400" dirty="0">
              <a:latin typeface="Arial" panose="020B0604020202020204" pitchFamily="34" charset="0"/>
              <a:cs typeface="Arial" panose="020B0604020202020204" pitchFamily="34" charset="0"/>
            </a:endParaRPr>
          </a:p>
        </p:txBody>
      </p:sp>
      <p:sp>
        <p:nvSpPr>
          <p:cNvPr id="3" name="Metin kutusu 2">
            <a:extLst>
              <a:ext uri="{FF2B5EF4-FFF2-40B4-BE49-F238E27FC236}">
                <a16:creationId xmlns:a16="http://schemas.microsoft.com/office/drawing/2014/main" id="{492C70CB-F0A9-9C47-A782-E396447F609E}"/>
              </a:ext>
            </a:extLst>
          </p:cNvPr>
          <p:cNvSpPr txBox="1"/>
          <p:nvPr/>
        </p:nvSpPr>
        <p:spPr>
          <a:xfrm>
            <a:off x="4958784" y="1328057"/>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4130160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bject 85"/>
          <p:cNvSpPr txBox="1"/>
          <p:nvPr/>
        </p:nvSpPr>
        <p:spPr>
          <a:xfrm>
            <a:off x="1663839" y="2544727"/>
            <a:ext cx="9722619" cy="1502976"/>
          </a:xfrm>
          <a:prstGeom prst="rect">
            <a:avLst/>
          </a:prstGeom>
        </p:spPr>
        <p:txBody>
          <a:bodyPr vert="horz" wrap="square" lIns="0" tIns="12700" rIns="0" bIns="0" rtlCol="0">
            <a:spAutoFit/>
          </a:bodyPr>
          <a:lstStyle/>
          <a:p>
            <a:pPr marL="355600" marR="5715" indent="-342900">
              <a:spcBef>
                <a:spcPts val="100"/>
              </a:spcBef>
              <a:buFont typeface="Times New Roman"/>
              <a:buChar char="•"/>
              <a:tabLst>
                <a:tab pos="354965" algn="l"/>
                <a:tab pos="355600" algn="l"/>
              </a:tabLst>
            </a:pPr>
            <a:r>
              <a:rPr lang="tr-TR" sz="2400" dirty="0">
                <a:latin typeface="Arial" panose="020B0604020202020204" pitchFamily="34" charset="0"/>
                <a:cs typeface="Arial" panose="020B0604020202020204" pitchFamily="34" charset="0"/>
              </a:rPr>
              <a:t>İlk aşamalar, malt üretim aşamaları ile aynıdır.</a:t>
            </a:r>
          </a:p>
          <a:p>
            <a:pPr marL="355600" marR="5715" indent="-342900">
              <a:spcBef>
                <a:spcPts val="100"/>
              </a:spcBef>
              <a:buFont typeface="Times New Roman"/>
              <a:buChar char="•"/>
              <a:tabLst>
                <a:tab pos="354965" algn="l"/>
                <a:tab pos="355600" algn="l"/>
              </a:tabLst>
            </a:pPr>
            <a:r>
              <a:rPr sz="2400" dirty="0" err="1">
                <a:latin typeface="Arial" panose="020B0604020202020204" pitchFamily="34" charset="0"/>
                <a:cs typeface="Arial" panose="020B0604020202020204" pitchFamily="34" charset="0"/>
              </a:rPr>
              <a:t>Hammadde</a:t>
            </a:r>
            <a:r>
              <a:rPr lang="tr-TR" sz="2400" dirty="0">
                <a:latin typeface="Arial" panose="020B0604020202020204" pitchFamily="34" charset="0"/>
                <a:cs typeface="Arial" panose="020B0604020202020204" pitchFamily="34" charset="0"/>
              </a:rPr>
              <a:t>ye ara ara sıcak su ilave edilebilir.</a:t>
            </a:r>
            <a:endParaRPr sz="2400" dirty="0">
              <a:latin typeface="Arial" panose="020B0604020202020204" pitchFamily="34" charset="0"/>
              <a:cs typeface="Arial" panose="020B0604020202020204" pitchFamily="34" charset="0"/>
            </a:endParaRPr>
          </a:p>
          <a:p>
            <a:pPr marL="355600" marR="6350" indent="-342900">
              <a:buFont typeface="Times New Roman"/>
              <a:buChar char="•"/>
              <a:tabLst>
                <a:tab pos="354965" algn="l"/>
                <a:tab pos="355600" algn="l"/>
                <a:tab pos="1911350" algn="l"/>
                <a:tab pos="2858135" algn="l"/>
                <a:tab pos="3853179" algn="l"/>
                <a:tab pos="4597400" algn="l"/>
                <a:tab pos="5527040" algn="l"/>
                <a:tab pos="6791959" algn="l"/>
                <a:tab pos="7750809" algn="l"/>
              </a:tabLst>
            </a:pPr>
            <a:r>
              <a:rPr sz="2400" dirty="0">
                <a:latin typeface="Arial" panose="020B0604020202020204" pitchFamily="34" charset="0"/>
                <a:cs typeface="Arial" panose="020B0604020202020204" pitchFamily="34" charset="0"/>
              </a:rPr>
              <a:t>Kayna</a:t>
            </a:r>
            <a:r>
              <a:rPr sz="2400" spc="5" dirty="0">
                <a:latin typeface="Arial" panose="020B0604020202020204" pitchFamily="34" charset="0"/>
                <a:cs typeface="Arial" panose="020B0604020202020204" pitchFamily="34" charset="0"/>
              </a:rPr>
              <a:t>t</a:t>
            </a:r>
            <a:r>
              <a:rPr sz="2400" dirty="0">
                <a:latin typeface="Arial" panose="020B0604020202020204" pitchFamily="34" charset="0"/>
                <a:cs typeface="Arial" panose="020B0604020202020204" pitchFamily="34" charset="0"/>
              </a:rPr>
              <a:t>ma	işlemi	</a:t>
            </a:r>
            <a:r>
              <a:rPr lang="tr-TR" sz="2400" dirty="0">
                <a:latin typeface="Arial" panose="020B0604020202020204" pitchFamily="34" charset="0"/>
                <a:cs typeface="Arial" panose="020B0604020202020204" pitchFamily="34" charset="0"/>
              </a:rPr>
              <a:t>suda çözünen bileşenler suya  geçene kadar devam ettirilmelidir. </a:t>
            </a:r>
            <a:r>
              <a:rPr sz="2400" spc="-5" dirty="0">
                <a:latin typeface="Arial" panose="020B0604020202020204" pitchFamily="34" charset="0"/>
                <a:cs typeface="Arial" panose="020B0604020202020204" pitchFamily="34" charset="0"/>
              </a:rPr>
              <a:t>Bu </a:t>
            </a:r>
            <a:r>
              <a:rPr sz="2400" spc="-15" dirty="0">
                <a:latin typeface="Arial" panose="020B0604020202020204" pitchFamily="34" charset="0"/>
                <a:cs typeface="Arial" panose="020B0604020202020204" pitchFamily="34" charset="0"/>
              </a:rPr>
              <a:t>süre </a:t>
            </a:r>
            <a:r>
              <a:rPr sz="2400" dirty="0">
                <a:latin typeface="Arial" panose="020B0604020202020204" pitchFamily="34" charset="0"/>
                <a:cs typeface="Arial" panose="020B0604020202020204" pitchFamily="34" charset="0"/>
              </a:rPr>
              <a:t>5-10 saat </a:t>
            </a:r>
            <a:r>
              <a:rPr sz="2400" spc="-5" dirty="0">
                <a:latin typeface="Arial" panose="020B0604020202020204" pitchFamily="34" charset="0"/>
                <a:cs typeface="Arial" panose="020B0604020202020204" pitchFamily="34" charset="0"/>
              </a:rPr>
              <a:t>arasında</a:t>
            </a:r>
            <a:r>
              <a:rPr sz="2400" spc="10" dirty="0">
                <a:latin typeface="Arial" panose="020B0604020202020204" pitchFamily="34" charset="0"/>
                <a:cs typeface="Arial" panose="020B0604020202020204" pitchFamily="34" charset="0"/>
              </a:rPr>
              <a:t> </a:t>
            </a:r>
            <a:r>
              <a:rPr sz="2400" spc="-20" dirty="0" err="1">
                <a:latin typeface="Arial" panose="020B0604020202020204" pitchFamily="34" charset="0"/>
                <a:cs typeface="Arial" panose="020B0604020202020204" pitchFamily="34" charset="0"/>
              </a:rPr>
              <a:t>değişebilir</a:t>
            </a:r>
            <a:r>
              <a:rPr sz="2400" spc="-20" dirty="0">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p:txBody>
      </p:sp>
      <p:sp>
        <p:nvSpPr>
          <p:cNvPr id="3" name="Metin kutusu 2">
            <a:extLst>
              <a:ext uri="{FF2B5EF4-FFF2-40B4-BE49-F238E27FC236}">
                <a16:creationId xmlns:a16="http://schemas.microsoft.com/office/drawing/2014/main" id="{887E7380-8D03-A34B-A399-9D22086B8CFA}"/>
              </a:ext>
            </a:extLst>
          </p:cNvPr>
          <p:cNvSpPr txBox="1"/>
          <p:nvPr/>
        </p:nvSpPr>
        <p:spPr>
          <a:xfrm>
            <a:off x="4958784" y="1328057"/>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1524089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object 85"/>
          <p:cNvSpPr txBox="1"/>
          <p:nvPr/>
        </p:nvSpPr>
        <p:spPr>
          <a:xfrm>
            <a:off x="902352" y="1249454"/>
            <a:ext cx="10331706" cy="2628925"/>
          </a:xfrm>
          <a:prstGeom prst="rect">
            <a:avLst/>
          </a:prstGeom>
        </p:spPr>
        <p:txBody>
          <a:bodyPr vert="horz" wrap="square" lIns="0" tIns="12700" rIns="0" bIns="0" rtlCol="0">
            <a:spAutoFit/>
          </a:bodyPr>
          <a:lstStyle/>
          <a:p>
            <a:pPr>
              <a:spcBef>
                <a:spcPts val="5"/>
              </a:spcBef>
            </a:pPr>
            <a:endParaRPr sz="2500" dirty="0">
              <a:latin typeface="Arial" panose="020B0604020202020204" pitchFamily="34" charset="0"/>
              <a:cs typeface="Arial" panose="020B0604020202020204" pitchFamily="34" charset="0"/>
            </a:endParaRPr>
          </a:p>
          <a:p>
            <a:pPr>
              <a:spcBef>
                <a:spcPts val="10"/>
              </a:spcBef>
            </a:pPr>
            <a:endParaRPr sz="2500" dirty="0">
              <a:latin typeface="Arial" panose="020B0604020202020204" pitchFamily="34" charset="0"/>
              <a:cs typeface="Arial" panose="020B0604020202020204" pitchFamily="34" charset="0"/>
            </a:endParaRPr>
          </a:p>
          <a:p>
            <a:pPr marL="355600" indent="-342900" algn="just">
              <a:buFont typeface="Times New Roman"/>
              <a:buChar char="•"/>
              <a:tabLst>
                <a:tab pos="354965" algn="l"/>
                <a:tab pos="355600" algn="l"/>
              </a:tabLst>
            </a:pPr>
            <a:r>
              <a:rPr sz="2400" spc="-5" dirty="0" err="1">
                <a:latin typeface="Arial" panose="020B0604020202020204" pitchFamily="34" charset="0"/>
                <a:cs typeface="Arial" panose="020B0604020202020204" pitchFamily="34" charset="0"/>
              </a:rPr>
              <a:t>Soğutma</a:t>
            </a:r>
            <a:r>
              <a:rPr sz="2400" spc="-5" dirty="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işlemi uygulanır.</a:t>
            </a:r>
            <a:endParaRPr sz="2400" dirty="0">
              <a:latin typeface="Arial" panose="020B0604020202020204" pitchFamily="34" charset="0"/>
              <a:cs typeface="Arial" panose="020B0604020202020204" pitchFamily="34" charset="0"/>
            </a:endParaRPr>
          </a:p>
          <a:p>
            <a:pPr marL="355600" marR="7620" indent="-342900" algn="just">
              <a:buFont typeface="Times New Roman"/>
              <a:buChar char="•"/>
              <a:tabLst>
                <a:tab pos="354965" algn="l"/>
                <a:tab pos="355600" algn="l"/>
              </a:tabLst>
            </a:pPr>
            <a:r>
              <a:rPr sz="2400" dirty="0">
                <a:latin typeface="Arial" panose="020B0604020202020204" pitchFamily="34" charset="0"/>
                <a:cs typeface="Arial" panose="020B0604020202020204" pitchFamily="34" charset="0"/>
              </a:rPr>
              <a:t>Elde </a:t>
            </a:r>
            <a:r>
              <a:rPr sz="2400" spc="-5" dirty="0">
                <a:latin typeface="Arial" panose="020B0604020202020204" pitchFamily="34" charset="0"/>
                <a:cs typeface="Arial" panose="020B0604020202020204" pitchFamily="34" charset="0"/>
              </a:rPr>
              <a:t>edilen </a:t>
            </a:r>
            <a:r>
              <a:rPr sz="2400" dirty="0">
                <a:latin typeface="Arial" panose="020B0604020202020204" pitchFamily="34" charset="0"/>
                <a:cs typeface="Arial" panose="020B0604020202020204" pitchFamily="34" charset="0"/>
              </a:rPr>
              <a:t>lapa </a:t>
            </a:r>
            <a:r>
              <a:rPr sz="2400" spc="-5" dirty="0" err="1">
                <a:latin typeface="Arial" panose="020B0604020202020204" pitchFamily="34" charset="0"/>
                <a:cs typeface="Arial" panose="020B0604020202020204" pitchFamily="34" charset="0"/>
              </a:rPr>
              <a:t>şeklindeki</a:t>
            </a:r>
            <a:r>
              <a:rPr sz="2400" spc="-5" dirty="0">
                <a:latin typeface="Arial" panose="020B0604020202020204" pitchFamily="34" charset="0"/>
                <a:cs typeface="Arial" panose="020B0604020202020204" pitchFamily="34" charset="0"/>
              </a:rPr>
              <a:t> </a:t>
            </a:r>
            <a:r>
              <a:rPr lang="tr-TR" sz="2400" spc="-5" dirty="0">
                <a:latin typeface="Arial" panose="020B0604020202020204" pitchFamily="34" charset="0"/>
                <a:cs typeface="Arial" panose="020B0604020202020204" pitchFamily="34" charset="0"/>
              </a:rPr>
              <a:t>ürünün</a:t>
            </a:r>
            <a:r>
              <a:rPr sz="2400" dirty="0">
                <a:latin typeface="Arial" panose="020B0604020202020204" pitchFamily="34" charset="0"/>
                <a:cs typeface="Arial" panose="020B0604020202020204" pitchFamily="34" charset="0"/>
              </a:rPr>
              <a:t> soğuması ve </a:t>
            </a:r>
            <a:r>
              <a:rPr sz="2400" spc="-5" dirty="0">
                <a:latin typeface="Arial" panose="020B0604020202020204" pitchFamily="34" charset="0"/>
                <a:cs typeface="Arial" panose="020B0604020202020204" pitchFamily="34" charset="0"/>
              </a:rPr>
              <a:t>dinlenmesi  </a:t>
            </a:r>
            <a:r>
              <a:rPr sz="2400" dirty="0">
                <a:latin typeface="Arial" panose="020B0604020202020204" pitchFamily="34" charset="0"/>
                <a:cs typeface="Arial" panose="020B0604020202020204" pitchFamily="34" charset="0"/>
              </a:rPr>
              <a:t>için 8-10 saat kadar</a:t>
            </a:r>
            <a:r>
              <a:rPr sz="2400" spc="-70" dirty="0">
                <a:latin typeface="Arial" panose="020B0604020202020204" pitchFamily="34" charset="0"/>
                <a:cs typeface="Arial" panose="020B0604020202020204" pitchFamily="34" charset="0"/>
              </a:rPr>
              <a:t> </a:t>
            </a:r>
            <a:r>
              <a:rPr sz="2400" spc="-25" dirty="0">
                <a:latin typeface="Arial" panose="020B0604020202020204" pitchFamily="34" charset="0"/>
                <a:cs typeface="Arial" panose="020B0604020202020204" pitchFamily="34" charset="0"/>
              </a:rPr>
              <a:t>beklenir.</a:t>
            </a:r>
            <a:endParaRPr sz="2400" dirty="0">
              <a:latin typeface="Arial" panose="020B0604020202020204" pitchFamily="34" charset="0"/>
              <a:cs typeface="Arial" panose="020B0604020202020204" pitchFamily="34" charset="0"/>
            </a:endParaRPr>
          </a:p>
          <a:p>
            <a:pPr marL="355600" marR="7620" indent="-342900" algn="just">
              <a:buFont typeface="Times New Roman"/>
              <a:buChar char="•"/>
              <a:tabLst>
                <a:tab pos="354965" algn="l"/>
                <a:tab pos="355600" algn="l"/>
                <a:tab pos="1231900" algn="l"/>
                <a:tab pos="2144395" algn="l"/>
                <a:tab pos="2851785" algn="l"/>
                <a:tab pos="3811904" algn="l"/>
                <a:tab pos="4943475" algn="l"/>
                <a:tab pos="6309360" algn="l"/>
                <a:tab pos="6779895" algn="l"/>
                <a:tab pos="7572375" algn="l"/>
              </a:tabLst>
            </a:pPr>
            <a:r>
              <a:rPr sz="2400" spc="-5" dirty="0">
                <a:latin typeface="Arial" panose="020B0604020202020204" pitchFamily="34" charset="0"/>
                <a:cs typeface="Arial" panose="020B0604020202020204" pitchFamily="34" charset="0"/>
              </a:rPr>
              <a:t>Daha	s</a:t>
            </a:r>
            <a:r>
              <a:rPr sz="2400" spc="5" dirty="0">
                <a:latin typeface="Arial" panose="020B0604020202020204" pitchFamily="34" charset="0"/>
                <a:cs typeface="Arial" panose="020B0604020202020204" pitchFamily="34" charset="0"/>
              </a:rPr>
              <a:t>o</a:t>
            </a:r>
            <a:r>
              <a:rPr sz="2400" spc="-5" dirty="0">
                <a:latin typeface="Arial" panose="020B0604020202020204" pitchFamily="34" charset="0"/>
                <a:cs typeface="Arial" panose="020B0604020202020204" pitchFamily="34" charset="0"/>
              </a:rPr>
              <a:t>nra</a:t>
            </a:r>
            <a:r>
              <a:rPr sz="2400" dirty="0">
                <a:latin typeface="Arial" panose="020B0604020202020204" pitchFamily="34" charset="0"/>
                <a:cs typeface="Arial" panose="020B0604020202020204" pitchFamily="34" charset="0"/>
              </a:rPr>
              <a:t>	elde	</a:t>
            </a:r>
            <a:r>
              <a:rPr sz="2400" spc="-5" dirty="0">
                <a:latin typeface="Arial" panose="020B0604020202020204" pitchFamily="34" charset="0"/>
                <a:cs typeface="Arial" panose="020B0604020202020204" pitchFamily="34" charset="0"/>
              </a:rPr>
              <a:t>ed</a:t>
            </a:r>
            <a:r>
              <a:rPr sz="2400" spc="-15" dirty="0">
                <a:latin typeface="Arial" panose="020B0604020202020204" pitchFamily="34" charset="0"/>
                <a:cs typeface="Arial" panose="020B0604020202020204" pitchFamily="34" charset="0"/>
              </a:rPr>
              <a:t>i</a:t>
            </a:r>
            <a:r>
              <a:rPr sz="2400" spc="-5" dirty="0">
                <a:latin typeface="Arial" panose="020B0604020202020204" pitchFamily="34" charset="0"/>
                <a:cs typeface="Arial" panose="020B0604020202020204" pitchFamily="34" charset="0"/>
              </a:rPr>
              <a:t>len</a:t>
            </a:r>
            <a:r>
              <a:rPr sz="2400" dirty="0">
                <a:latin typeface="Arial" panose="020B0604020202020204" pitchFamily="34" charset="0"/>
                <a:cs typeface="Arial" panose="020B0604020202020204" pitchFamily="34" charset="0"/>
              </a:rPr>
              <a:t>	</a:t>
            </a:r>
            <a:r>
              <a:rPr lang="tr-TR" sz="2400" spc="5" dirty="0">
                <a:latin typeface="Arial" panose="020B0604020202020204" pitchFamily="34" charset="0"/>
                <a:cs typeface="Arial" panose="020B0604020202020204" pitchFamily="34" charset="0"/>
              </a:rPr>
              <a:t>ürüne </a:t>
            </a:r>
            <a:r>
              <a:rPr sz="2400" spc="-5" dirty="0" err="1">
                <a:latin typeface="Arial" panose="020B0604020202020204" pitchFamily="34" charset="0"/>
                <a:cs typeface="Arial" panose="020B0604020202020204" pitchFamily="34" charset="0"/>
              </a:rPr>
              <a:t>su</a:t>
            </a:r>
            <a:r>
              <a:rPr lang="tr-TR" sz="2400" spc="-5"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i</a:t>
            </a:r>
            <a:r>
              <a:rPr sz="2400" spc="5" dirty="0" err="1">
                <a:latin typeface="Arial" panose="020B0604020202020204" pitchFamily="34" charset="0"/>
                <a:cs typeface="Arial" panose="020B0604020202020204" pitchFamily="34" charset="0"/>
              </a:rPr>
              <a:t>l</a:t>
            </a:r>
            <a:r>
              <a:rPr sz="2400" dirty="0" err="1">
                <a:latin typeface="Arial" panose="020B0604020202020204" pitchFamily="34" charset="0"/>
                <a:cs typeface="Arial" panose="020B0604020202020204" pitchFamily="34" charset="0"/>
              </a:rPr>
              <a:t>a</a:t>
            </a:r>
            <a:r>
              <a:rPr sz="2400" spc="-15" dirty="0" err="1">
                <a:latin typeface="Arial" panose="020B0604020202020204" pitchFamily="34" charset="0"/>
                <a:cs typeface="Arial" panose="020B0604020202020204" pitchFamily="34" charset="0"/>
              </a:rPr>
              <a:t>v</a:t>
            </a:r>
            <a:r>
              <a:rPr sz="2400" dirty="0" err="1">
                <a:latin typeface="Arial" panose="020B0604020202020204" pitchFamily="34" charset="0"/>
                <a:cs typeface="Arial" panose="020B0604020202020204" pitchFamily="34" charset="0"/>
              </a:rPr>
              <a:t>e</a:t>
            </a:r>
            <a:r>
              <a:rPr lang="tr-TR" sz="2400" dirty="0">
                <a:latin typeface="Arial" panose="020B0604020202020204" pitchFamily="34" charset="0"/>
                <a:cs typeface="Arial" panose="020B0604020202020204" pitchFamily="34" charset="0"/>
              </a:rPr>
              <a:t> </a:t>
            </a:r>
            <a:r>
              <a:rPr sz="2400" spc="-10" dirty="0" err="1">
                <a:latin typeface="Arial" panose="020B0604020202020204" pitchFamily="34" charset="0"/>
                <a:cs typeface="Arial" panose="020B0604020202020204" pitchFamily="34" charset="0"/>
              </a:rPr>
              <a:t>e</a:t>
            </a:r>
            <a:r>
              <a:rPr sz="2400" dirty="0" err="1">
                <a:latin typeface="Arial" panose="020B0604020202020204" pitchFamily="34" charset="0"/>
                <a:cs typeface="Arial" panose="020B0604020202020204" pitchFamily="34" charset="0"/>
              </a:rPr>
              <a:t>dile</a:t>
            </a:r>
            <a:r>
              <a:rPr sz="2400" spc="-50" dirty="0" err="1">
                <a:latin typeface="Arial" panose="020B0604020202020204" pitchFamily="34" charset="0"/>
                <a:cs typeface="Arial" panose="020B0604020202020204" pitchFamily="34" charset="0"/>
              </a:rPr>
              <a:t>r</a:t>
            </a:r>
            <a:r>
              <a:rPr sz="2400" spc="-10" dirty="0" err="1">
                <a:latin typeface="Arial" panose="020B0604020202020204" pitchFamily="34" charset="0"/>
                <a:cs typeface="Arial" panose="020B0604020202020204" pitchFamily="34" charset="0"/>
              </a:rPr>
              <a:t>e</a:t>
            </a:r>
            <a:r>
              <a:rPr sz="2400" spc="-5" dirty="0" err="1">
                <a:latin typeface="Arial" panose="020B0604020202020204" pitchFamily="34" charset="0"/>
                <a:cs typeface="Arial" panose="020B0604020202020204" pitchFamily="34" charset="0"/>
              </a:rPr>
              <a:t>k</a:t>
            </a:r>
            <a:r>
              <a:rPr sz="2400" spc="-5" dirty="0">
                <a:latin typeface="Arial" panose="020B0604020202020204" pitchFamily="34" charset="0"/>
                <a:cs typeface="Arial" panose="020B0604020202020204" pitchFamily="34" charset="0"/>
              </a:rPr>
              <a:t>  </a:t>
            </a:r>
            <a:r>
              <a:rPr lang="tr-TR" sz="2400" spc="-25" dirty="0">
                <a:latin typeface="Arial" panose="020B0604020202020204" pitchFamily="34" charset="0"/>
                <a:cs typeface="Arial" panose="020B0604020202020204" pitchFamily="34" charset="0"/>
              </a:rPr>
              <a:t>seyreltilir</a:t>
            </a:r>
            <a:r>
              <a:rPr sz="2400" spc="-25" dirty="0">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a:p>
            <a:pPr marL="355600" indent="-342900" algn="just">
              <a:buFont typeface="Times New Roman"/>
              <a:buChar char="•"/>
              <a:tabLst>
                <a:tab pos="354965" algn="l"/>
                <a:tab pos="355600" algn="l"/>
                <a:tab pos="1216660" algn="l"/>
                <a:tab pos="2113915" algn="l"/>
                <a:tab pos="3009265" algn="l"/>
                <a:tab pos="4613910" algn="l"/>
                <a:tab pos="6011545" algn="l"/>
                <a:tab pos="7719059" algn="l"/>
              </a:tabLst>
            </a:pPr>
            <a:r>
              <a:rPr sz="2400" spc="-5" dirty="0">
                <a:latin typeface="Arial" panose="020B0604020202020204" pitchFamily="34" charset="0"/>
                <a:cs typeface="Arial" panose="020B0604020202020204" pitchFamily="34" charset="0"/>
              </a:rPr>
              <a:t>Daha	</a:t>
            </a:r>
            <a:r>
              <a:rPr sz="2400" dirty="0">
                <a:latin typeface="Arial" panose="020B0604020202020204" pitchFamily="34" charset="0"/>
                <a:cs typeface="Arial" panose="020B0604020202020204" pitchFamily="34" charset="0"/>
              </a:rPr>
              <a:t>sonra	</a:t>
            </a:r>
            <a:r>
              <a:rPr lang="tr-TR" sz="2400" spc="-5" dirty="0">
                <a:latin typeface="Arial" panose="020B0604020202020204" pitchFamily="34" charset="0"/>
                <a:cs typeface="Arial" panose="020B0604020202020204" pitchFamily="34" charset="0"/>
              </a:rPr>
              <a:t> filtrelerden süzme işlemi gerçekleştirilir. </a:t>
            </a:r>
            <a:endParaRPr sz="2400" dirty="0">
              <a:latin typeface="Arial" panose="020B0604020202020204" pitchFamily="34" charset="0"/>
              <a:cs typeface="Arial" panose="020B0604020202020204" pitchFamily="34" charset="0"/>
            </a:endParaRPr>
          </a:p>
        </p:txBody>
      </p:sp>
      <p:sp>
        <p:nvSpPr>
          <p:cNvPr id="5" name="Metin kutusu 4">
            <a:extLst>
              <a:ext uri="{FF2B5EF4-FFF2-40B4-BE49-F238E27FC236}">
                <a16:creationId xmlns:a16="http://schemas.microsoft.com/office/drawing/2014/main" id="{19C3DD53-9A81-1F40-9B2C-3278A521DA73}"/>
              </a:ext>
            </a:extLst>
          </p:cNvPr>
          <p:cNvSpPr txBox="1"/>
          <p:nvPr/>
        </p:nvSpPr>
        <p:spPr>
          <a:xfrm>
            <a:off x="5176499" y="673162"/>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594103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object 53"/>
          <p:cNvSpPr txBox="1">
            <a:spLocks noGrp="1"/>
          </p:cNvSpPr>
          <p:nvPr>
            <p:ph type="body" idx="1"/>
          </p:nvPr>
        </p:nvSpPr>
        <p:spPr>
          <a:xfrm>
            <a:off x="997730" y="2502413"/>
            <a:ext cx="10914870" cy="2372444"/>
          </a:xfrm>
          <a:prstGeom prst="rect">
            <a:avLst/>
          </a:prstGeom>
        </p:spPr>
        <p:txBody>
          <a:bodyPr vert="horz" wrap="square" lIns="0" tIns="12700" rIns="0" bIns="0" rtlCol="0">
            <a:spAutoFit/>
          </a:bodyPr>
          <a:lstStyle/>
          <a:p>
            <a:pPr marL="574040" indent="-342900" algn="just">
              <a:lnSpc>
                <a:spcPct val="100000"/>
              </a:lnSpc>
              <a:spcBef>
                <a:spcPts val="100"/>
              </a:spcBef>
              <a:buFont typeface="Times New Roman"/>
              <a:buChar char="•"/>
              <a:tabLst>
                <a:tab pos="573405" algn="l"/>
                <a:tab pos="574040" algn="l"/>
              </a:tabLst>
            </a:pPr>
            <a:r>
              <a:rPr lang="tr-TR" sz="2400" cap="none" dirty="0">
                <a:latin typeface="Arial" panose="020B0604020202020204" pitchFamily="34" charset="0"/>
                <a:cs typeface="Arial" panose="020B0604020202020204" pitchFamily="34" charset="0"/>
              </a:rPr>
              <a:t>100 kg ham </a:t>
            </a:r>
            <a:r>
              <a:rPr lang="tr-TR" sz="2400" cap="none" spc="-5" dirty="0">
                <a:latin typeface="Arial" panose="020B0604020202020204" pitchFamily="34" charset="0"/>
                <a:cs typeface="Arial" panose="020B0604020202020204" pitchFamily="34" charset="0"/>
              </a:rPr>
              <a:t>bozaya </a:t>
            </a:r>
            <a:r>
              <a:rPr lang="tr-TR" sz="2400" cap="none" dirty="0">
                <a:latin typeface="Arial" panose="020B0604020202020204" pitchFamily="34" charset="0"/>
                <a:cs typeface="Arial" panose="020B0604020202020204" pitchFamily="34" charset="0"/>
              </a:rPr>
              <a:t>15-20 kg </a:t>
            </a:r>
            <a:r>
              <a:rPr lang="tr-TR" sz="2400" cap="none" spc="-10" dirty="0" err="1">
                <a:latin typeface="Arial" panose="020B0604020202020204" pitchFamily="34" charset="0"/>
                <a:cs typeface="Arial" panose="020B0604020202020204" pitchFamily="34" charset="0"/>
              </a:rPr>
              <a:t>sakkaroz</a:t>
            </a:r>
            <a:r>
              <a:rPr lang="tr-TR" sz="2400" cap="none" spc="-10" dirty="0">
                <a:latin typeface="Arial" panose="020B0604020202020204" pitchFamily="34" charset="0"/>
                <a:cs typeface="Arial" panose="020B0604020202020204" pitchFamily="34" charset="0"/>
              </a:rPr>
              <a:t> </a:t>
            </a:r>
            <a:r>
              <a:rPr lang="tr-TR" sz="2400" cap="none" dirty="0">
                <a:latin typeface="Arial" panose="020B0604020202020204" pitchFamily="34" charset="0"/>
                <a:cs typeface="Arial" panose="020B0604020202020204" pitchFamily="34" charset="0"/>
              </a:rPr>
              <a:t>ilave</a:t>
            </a:r>
            <a:r>
              <a:rPr lang="tr-TR" sz="2400" cap="none" spc="-30" dirty="0">
                <a:latin typeface="Arial" panose="020B0604020202020204" pitchFamily="34" charset="0"/>
                <a:cs typeface="Arial" panose="020B0604020202020204" pitchFamily="34" charset="0"/>
              </a:rPr>
              <a:t> edilir.</a:t>
            </a:r>
          </a:p>
          <a:p>
            <a:pPr marL="574040" indent="-342900" algn="just">
              <a:lnSpc>
                <a:spcPct val="100000"/>
              </a:lnSpc>
              <a:buFont typeface="Times New Roman"/>
              <a:buChar char="•"/>
              <a:tabLst>
                <a:tab pos="573405" algn="l"/>
                <a:tab pos="574040" algn="l"/>
              </a:tabLst>
            </a:pPr>
            <a:r>
              <a:rPr lang="tr-TR" sz="2400" cap="none" spc="-5" dirty="0">
                <a:latin typeface="Arial" panose="020B0604020202020204" pitchFamily="34" charset="0"/>
                <a:cs typeface="Arial" panose="020B0604020202020204" pitchFamily="34" charset="0"/>
              </a:rPr>
              <a:t>Şeker </a:t>
            </a:r>
            <a:r>
              <a:rPr lang="tr-TR" sz="2400" cap="none" dirty="0">
                <a:latin typeface="Arial" panose="020B0604020202020204" pitchFamily="34" charset="0"/>
                <a:cs typeface="Arial" panose="020B0604020202020204" pitchFamily="34" charset="0"/>
              </a:rPr>
              <a:t>oranı </a:t>
            </a:r>
            <a:r>
              <a:rPr lang="tr-TR" sz="2400" cap="none" spc="-5" dirty="0">
                <a:latin typeface="Arial" panose="020B0604020202020204" pitchFamily="34" charset="0"/>
                <a:cs typeface="Arial" panose="020B0604020202020204" pitchFamily="34" charset="0"/>
              </a:rPr>
              <a:t>minimum </a:t>
            </a:r>
            <a:r>
              <a:rPr lang="tr-TR" sz="2400" cap="none" dirty="0">
                <a:latin typeface="Arial" panose="020B0604020202020204" pitchFamily="34" charset="0"/>
                <a:cs typeface="Arial" panose="020B0604020202020204" pitchFamily="34" charset="0"/>
              </a:rPr>
              <a:t> </a:t>
            </a:r>
            <a:r>
              <a:rPr lang="tr-TR" sz="2400" cap="none" spc="-10" dirty="0">
                <a:latin typeface="Arial" panose="020B0604020202020204" pitchFamily="34" charset="0"/>
                <a:cs typeface="Arial" panose="020B0604020202020204" pitchFamily="34" charset="0"/>
              </a:rPr>
              <a:t>%15</a:t>
            </a:r>
            <a:r>
              <a:rPr lang="tr-TR" sz="2400" cap="none" spc="-40" dirty="0">
                <a:latin typeface="Arial" panose="020B0604020202020204" pitchFamily="34" charset="0"/>
                <a:cs typeface="Arial" panose="020B0604020202020204" pitchFamily="34" charset="0"/>
              </a:rPr>
              <a:t> </a:t>
            </a:r>
            <a:r>
              <a:rPr lang="tr-TR" sz="2400" cap="none" spc="-25" dirty="0">
                <a:latin typeface="Arial" panose="020B0604020202020204" pitchFamily="34" charset="0"/>
                <a:cs typeface="Arial" panose="020B0604020202020204" pitchFamily="34" charset="0"/>
              </a:rPr>
              <a:t>olmalıdır.</a:t>
            </a:r>
          </a:p>
          <a:p>
            <a:pPr marL="574040" indent="-342900" algn="just">
              <a:lnSpc>
                <a:spcPct val="100000"/>
              </a:lnSpc>
              <a:buFont typeface="Times New Roman"/>
              <a:buChar char="•"/>
              <a:tabLst>
                <a:tab pos="573405" algn="l"/>
                <a:tab pos="574040" algn="l"/>
                <a:tab pos="3337560" algn="l"/>
                <a:tab pos="4297680" algn="l"/>
                <a:tab pos="5259070" algn="l"/>
                <a:tab pos="7137400" algn="l"/>
                <a:tab pos="7877809" algn="l"/>
              </a:tabLst>
            </a:pPr>
            <a:r>
              <a:rPr lang="tr-TR" sz="2400" cap="none" spc="-5" dirty="0">
                <a:latin typeface="Arial" panose="020B0604020202020204" pitchFamily="34" charset="0"/>
                <a:cs typeface="Arial" panose="020B0604020202020204" pitchFamily="34" charset="0"/>
              </a:rPr>
              <a:t>Şeke</a:t>
            </a:r>
            <a:r>
              <a:rPr lang="tr-TR" sz="2400" cap="none" dirty="0">
                <a:latin typeface="Arial" panose="020B0604020202020204" pitchFamily="34" charset="0"/>
                <a:cs typeface="Arial" panose="020B0604020202020204" pitchFamily="34" charset="0"/>
              </a:rPr>
              <a:t>r </a:t>
            </a:r>
            <a:r>
              <a:rPr lang="tr-TR" sz="2400" cap="none" spc="-204" dirty="0">
                <a:latin typeface="Arial" panose="020B0604020202020204" pitchFamily="34" charset="0"/>
                <a:cs typeface="Arial" panose="020B0604020202020204" pitchFamily="34" charset="0"/>
              </a:rPr>
              <a:t> </a:t>
            </a:r>
            <a:r>
              <a:rPr lang="tr-TR" sz="2400" cap="none" dirty="0">
                <a:latin typeface="Arial" panose="020B0604020202020204" pitchFamily="34" charset="0"/>
                <a:cs typeface="Arial" panose="020B0604020202020204" pitchFamily="34" charset="0"/>
              </a:rPr>
              <a:t>k</a:t>
            </a:r>
            <a:r>
              <a:rPr lang="tr-TR" sz="2400" cap="none" spc="-15" dirty="0">
                <a:latin typeface="Arial" panose="020B0604020202020204" pitchFamily="34" charset="0"/>
                <a:cs typeface="Arial" panose="020B0604020202020204" pitchFamily="34" charset="0"/>
              </a:rPr>
              <a:t>a</a:t>
            </a:r>
            <a:r>
              <a:rPr lang="tr-TR" sz="2400" cap="none" dirty="0">
                <a:latin typeface="Arial" panose="020B0604020202020204" pitchFamily="34" charset="0"/>
                <a:cs typeface="Arial" panose="020B0604020202020204" pitchFamily="34" charset="0"/>
              </a:rPr>
              <a:t>rışt</a:t>
            </a:r>
            <a:r>
              <a:rPr lang="tr-TR" sz="2400" cap="none" spc="-10" dirty="0">
                <a:latin typeface="Arial" panose="020B0604020202020204" pitchFamily="34" charset="0"/>
                <a:cs typeface="Arial" panose="020B0604020202020204" pitchFamily="34" charset="0"/>
              </a:rPr>
              <a:t>ı</a:t>
            </a:r>
            <a:r>
              <a:rPr lang="tr-TR" sz="2400" cap="none" dirty="0">
                <a:latin typeface="Arial" panose="020B0604020202020204" pitchFamily="34" charset="0"/>
                <a:cs typeface="Arial" panose="020B0604020202020204" pitchFamily="34" charset="0"/>
              </a:rPr>
              <a:t>rıl</a:t>
            </a:r>
            <a:r>
              <a:rPr lang="tr-TR" sz="2400" cap="none" spc="-15" dirty="0">
                <a:latin typeface="Arial" panose="020B0604020202020204" pitchFamily="34" charset="0"/>
                <a:cs typeface="Arial" panose="020B0604020202020204" pitchFamily="34" charset="0"/>
              </a:rPr>
              <a:t>a</a:t>
            </a:r>
            <a:r>
              <a:rPr lang="tr-TR" sz="2400" cap="none" dirty="0">
                <a:latin typeface="Arial" panose="020B0604020202020204" pitchFamily="34" charset="0"/>
                <a:cs typeface="Arial" panose="020B0604020202020204" pitchFamily="34" charset="0"/>
              </a:rPr>
              <a:t>rak a</a:t>
            </a:r>
            <a:r>
              <a:rPr lang="tr-TR" sz="2400" cap="none" spc="-15" dirty="0">
                <a:latin typeface="Arial" panose="020B0604020202020204" pitchFamily="34" charset="0"/>
                <a:cs typeface="Arial" panose="020B0604020202020204" pitchFamily="34" charset="0"/>
              </a:rPr>
              <a:t>ş</a:t>
            </a:r>
            <a:r>
              <a:rPr lang="tr-TR" sz="2400" cap="none" dirty="0">
                <a:latin typeface="Arial" panose="020B0604020202020204" pitchFamily="34" charset="0"/>
                <a:cs typeface="Arial" panose="020B0604020202020204" pitchFamily="34" charset="0"/>
              </a:rPr>
              <a:t>ama aşama hammaddeye </a:t>
            </a:r>
            <a:r>
              <a:rPr lang="tr-TR" sz="2400" cap="none" spc="-10" dirty="0">
                <a:latin typeface="Arial" panose="020B0604020202020204" pitchFamily="34" charset="0"/>
                <a:cs typeface="Arial" panose="020B0604020202020204" pitchFamily="34" charset="0"/>
              </a:rPr>
              <a:t>i</a:t>
            </a:r>
            <a:r>
              <a:rPr lang="tr-TR" sz="2400" cap="none" dirty="0">
                <a:latin typeface="Arial" panose="020B0604020202020204" pitchFamily="34" charset="0"/>
                <a:cs typeface="Arial" panose="020B0604020202020204" pitchFamily="34" charset="0"/>
              </a:rPr>
              <a:t>lave </a:t>
            </a:r>
            <a:r>
              <a:rPr lang="tr-TR" sz="2400" cap="none" spc="-10" dirty="0">
                <a:latin typeface="Arial" panose="020B0604020202020204" pitchFamily="34" charset="0"/>
                <a:cs typeface="Arial" panose="020B0604020202020204" pitchFamily="34" charset="0"/>
              </a:rPr>
              <a:t>e</a:t>
            </a:r>
            <a:r>
              <a:rPr lang="tr-TR" sz="2400" cap="none" dirty="0">
                <a:latin typeface="Arial" panose="020B0604020202020204" pitchFamily="34" charset="0"/>
                <a:cs typeface="Arial" panose="020B0604020202020204" pitchFamily="34" charset="0"/>
              </a:rPr>
              <a:t>di</a:t>
            </a:r>
            <a:r>
              <a:rPr lang="tr-TR" sz="2400" cap="none" spc="-10" dirty="0">
                <a:latin typeface="Arial" panose="020B0604020202020204" pitchFamily="34" charset="0"/>
                <a:cs typeface="Arial" panose="020B0604020202020204" pitchFamily="34" charset="0"/>
              </a:rPr>
              <a:t>li</a:t>
            </a:r>
            <a:r>
              <a:rPr lang="tr-TR" sz="2400" cap="none" spc="-215" dirty="0">
                <a:latin typeface="Arial" panose="020B0604020202020204" pitchFamily="34" charset="0"/>
                <a:cs typeface="Arial" panose="020B0604020202020204" pitchFamily="34" charset="0"/>
              </a:rPr>
              <a:t>r</a:t>
            </a:r>
            <a:r>
              <a:rPr lang="tr-TR" sz="2400" cap="none" dirty="0">
                <a:latin typeface="Arial" panose="020B0604020202020204" pitchFamily="34" charset="0"/>
                <a:cs typeface="Arial" panose="020B0604020202020204" pitchFamily="34" charset="0"/>
              </a:rPr>
              <a:t>.</a:t>
            </a:r>
          </a:p>
          <a:p>
            <a:pPr marL="574040" algn="just">
              <a:lnSpc>
                <a:spcPct val="100000"/>
              </a:lnSpc>
            </a:pPr>
            <a:r>
              <a:rPr lang="tr-TR" sz="2400" cap="none" spc="-5" dirty="0">
                <a:latin typeface="Arial" panose="020B0604020202020204" pitchFamily="34" charset="0"/>
                <a:cs typeface="Arial" panose="020B0604020202020204" pitchFamily="34" charset="0"/>
              </a:rPr>
              <a:t>Çoğunlukla bu </a:t>
            </a:r>
            <a:r>
              <a:rPr lang="tr-TR" sz="2400" cap="none" dirty="0">
                <a:latin typeface="Arial" panose="020B0604020202020204" pitchFamily="34" charset="0"/>
                <a:cs typeface="Arial" panose="020B0604020202020204" pitchFamily="34" charset="0"/>
              </a:rPr>
              <a:t>işlem </a:t>
            </a:r>
            <a:r>
              <a:rPr lang="tr-TR" sz="2400" cap="none" spc="-10" dirty="0">
                <a:latin typeface="Arial" panose="020B0604020202020204" pitchFamily="34" charset="0"/>
                <a:cs typeface="Arial" panose="020B0604020202020204" pitchFamily="34" charset="0"/>
              </a:rPr>
              <a:t>süzmeden </a:t>
            </a:r>
            <a:r>
              <a:rPr lang="tr-TR" sz="2400" cap="none" dirty="0">
                <a:latin typeface="Arial" panose="020B0604020202020204" pitchFamily="34" charset="0"/>
                <a:cs typeface="Arial" panose="020B0604020202020204" pitchFamily="34" charset="0"/>
              </a:rPr>
              <a:t>önce</a:t>
            </a:r>
            <a:r>
              <a:rPr lang="tr-TR" sz="2400" cap="none" spc="30" dirty="0">
                <a:latin typeface="Arial" panose="020B0604020202020204" pitchFamily="34" charset="0"/>
                <a:cs typeface="Arial" panose="020B0604020202020204" pitchFamily="34" charset="0"/>
              </a:rPr>
              <a:t> </a:t>
            </a:r>
            <a:r>
              <a:rPr lang="tr-TR" sz="2400" cap="none" spc="-15" dirty="0">
                <a:latin typeface="Arial" panose="020B0604020202020204" pitchFamily="34" charset="0"/>
                <a:cs typeface="Arial" panose="020B0604020202020204" pitchFamily="34" charset="0"/>
              </a:rPr>
              <a:t>gerçekleştirilir.</a:t>
            </a:r>
          </a:p>
          <a:p>
            <a:pPr marL="574040" marR="8255" indent="-342900" algn="just">
              <a:lnSpc>
                <a:spcPct val="100000"/>
              </a:lnSpc>
              <a:buFont typeface="Times New Roman"/>
              <a:buChar char="•"/>
              <a:tabLst>
                <a:tab pos="573405" algn="l"/>
                <a:tab pos="574040" algn="l"/>
                <a:tab pos="1567815" algn="l"/>
                <a:tab pos="2596515" algn="l"/>
                <a:tab pos="4824730" algn="l"/>
                <a:tab pos="5897880" algn="l"/>
                <a:tab pos="6503034" algn="l"/>
                <a:tab pos="7327900" algn="l"/>
              </a:tabLst>
            </a:pPr>
            <a:r>
              <a:rPr lang="tr-TR" sz="2400" cap="none" spc="-5" dirty="0">
                <a:latin typeface="Arial" panose="020B0604020202020204" pitchFamily="34" charset="0"/>
                <a:cs typeface="Arial" panose="020B0604020202020204" pitchFamily="34" charset="0"/>
              </a:rPr>
              <a:t>Daha so</a:t>
            </a:r>
            <a:r>
              <a:rPr lang="tr-TR" sz="2400" cap="none" dirty="0">
                <a:latin typeface="Arial" panose="020B0604020202020204" pitchFamily="34" charset="0"/>
                <a:cs typeface="Arial" panose="020B0604020202020204" pitchFamily="34" charset="0"/>
              </a:rPr>
              <a:t>nra </a:t>
            </a:r>
            <a:r>
              <a:rPr lang="tr-TR" sz="2400" cap="none" dirty="0" err="1">
                <a:latin typeface="Arial" panose="020B0604020202020204" pitchFamily="34" charset="0"/>
                <a:cs typeface="Arial" panose="020B0604020202020204" pitchFamily="34" charset="0"/>
              </a:rPr>
              <a:t>ferme</a:t>
            </a:r>
            <a:r>
              <a:rPr lang="tr-TR" sz="2400" cap="none" spc="-10" dirty="0" err="1">
                <a:latin typeface="Arial" panose="020B0604020202020204" pitchFamily="34" charset="0"/>
                <a:cs typeface="Arial" panose="020B0604020202020204" pitchFamily="34" charset="0"/>
              </a:rPr>
              <a:t>n</a:t>
            </a:r>
            <a:r>
              <a:rPr lang="tr-TR" sz="2400" cap="none" spc="-5" dirty="0" err="1">
                <a:latin typeface="Arial" panose="020B0604020202020204" pitchFamily="34" charset="0"/>
                <a:cs typeface="Arial" panose="020B0604020202020204" pitchFamily="34" charset="0"/>
              </a:rPr>
              <a:t>tasyona</a:t>
            </a:r>
            <a:r>
              <a:rPr lang="tr-TR" sz="2400" cap="none" spc="-5" dirty="0">
                <a:latin typeface="Arial" panose="020B0604020202020204" pitchFamily="34" charset="0"/>
                <a:cs typeface="Arial" panose="020B0604020202020204" pitchFamily="34" charset="0"/>
              </a:rPr>
              <a:t> </a:t>
            </a:r>
            <a:r>
              <a:rPr lang="tr-TR" sz="2400" cap="none" dirty="0">
                <a:latin typeface="Arial" panose="020B0604020202020204" pitchFamily="34" charset="0"/>
                <a:cs typeface="Arial" panose="020B0604020202020204" pitchFamily="34" charset="0"/>
              </a:rPr>
              <a:t>k</a:t>
            </a:r>
            <a:r>
              <a:rPr lang="tr-TR" sz="2400" cap="none" spc="-5" dirty="0">
                <a:latin typeface="Arial" panose="020B0604020202020204" pitchFamily="34" charset="0"/>
                <a:cs typeface="Arial" panose="020B0604020202020204" pitchFamily="34" charset="0"/>
              </a:rPr>
              <a:t>adar yaklaşık 12 saat </a:t>
            </a:r>
            <a:r>
              <a:rPr lang="tr-TR" sz="2400" cap="none" spc="-20" dirty="0">
                <a:latin typeface="Arial" panose="020B0604020202020204" pitchFamily="34" charset="0"/>
                <a:cs typeface="Arial" panose="020B0604020202020204" pitchFamily="34" charset="0"/>
              </a:rPr>
              <a:t>dinlendirilir.</a:t>
            </a:r>
          </a:p>
        </p:txBody>
      </p:sp>
      <p:sp>
        <p:nvSpPr>
          <p:cNvPr id="6" name="Metin kutusu 5">
            <a:extLst>
              <a:ext uri="{FF2B5EF4-FFF2-40B4-BE49-F238E27FC236}">
                <a16:creationId xmlns:a16="http://schemas.microsoft.com/office/drawing/2014/main" id="{403FDC51-85C2-6D41-BBE7-A97AE6A1298A}"/>
              </a:ext>
            </a:extLst>
          </p:cNvPr>
          <p:cNvSpPr txBox="1"/>
          <p:nvPr/>
        </p:nvSpPr>
        <p:spPr>
          <a:xfrm>
            <a:off x="4828156" y="1306285"/>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3312932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object 80"/>
          <p:cNvSpPr txBox="1"/>
          <p:nvPr/>
        </p:nvSpPr>
        <p:spPr>
          <a:xfrm>
            <a:off x="1244209" y="1574049"/>
            <a:ext cx="9971534" cy="3641381"/>
          </a:xfrm>
          <a:prstGeom prst="rect">
            <a:avLst/>
          </a:prstGeom>
        </p:spPr>
        <p:txBody>
          <a:bodyPr vert="horz" wrap="square" lIns="0" tIns="85725" rIns="0" bIns="0" rtlCol="0">
            <a:spAutoFit/>
          </a:bodyPr>
          <a:lstStyle/>
          <a:p>
            <a:pPr marL="12700" algn="ctr">
              <a:spcBef>
                <a:spcPts val="675"/>
              </a:spcBef>
            </a:pPr>
            <a:endParaRPr lang="tr-TR" sz="2400" dirty="0">
              <a:latin typeface="Arial" panose="020B0604020202020204" pitchFamily="34" charset="0"/>
              <a:cs typeface="Arial" panose="020B0604020202020204" pitchFamily="34" charset="0"/>
            </a:endParaRPr>
          </a:p>
          <a:p>
            <a:pPr marL="355600" marR="5080" indent="-342900" algn="just">
              <a:spcBef>
                <a:spcPts val="575"/>
              </a:spcBef>
              <a:buClr>
                <a:srgbClr val="0000FF"/>
              </a:buClr>
              <a:buSzPct val="60416"/>
              <a:buFont typeface="Arial" panose="020B0604020202020204" pitchFamily="34" charset="0"/>
              <a:buChar char="•"/>
              <a:tabLst>
                <a:tab pos="356235" algn="l"/>
              </a:tabLst>
            </a:pPr>
            <a:r>
              <a:rPr lang="tr-TR" sz="2400" dirty="0">
                <a:latin typeface="Arial" panose="020B0604020202020204" pitchFamily="34" charset="0"/>
                <a:cs typeface="Arial" panose="020B0604020202020204" pitchFamily="34" charset="0"/>
              </a:rPr>
              <a:t>Starter kültür (maya) olarak  </a:t>
            </a:r>
            <a:r>
              <a:rPr sz="2400" spc="-5" dirty="0" err="1">
                <a:latin typeface="Arial" panose="020B0604020202020204" pitchFamily="34" charset="0"/>
                <a:cs typeface="Arial" panose="020B0604020202020204" pitchFamily="34" charset="0"/>
              </a:rPr>
              <a:t>daha</a:t>
            </a:r>
            <a:r>
              <a:rPr sz="2400" spc="-5"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önceden</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yapıl</a:t>
            </a:r>
            <a:r>
              <a:rPr lang="tr-TR" sz="2400" dirty="0" err="1">
                <a:latin typeface="Arial" panose="020B0604020202020204" pitchFamily="34" charset="0"/>
                <a:cs typeface="Arial" panose="020B0604020202020204" pitchFamily="34" charset="0"/>
              </a:rPr>
              <a:t>mış</a:t>
            </a:r>
            <a:r>
              <a:rPr sz="2400"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boza </a:t>
            </a:r>
            <a:r>
              <a:rPr sz="2400" spc="-5" dirty="0">
                <a:latin typeface="Arial" panose="020B0604020202020204" pitchFamily="34" charset="0"/>
                <a:cs typeface="Arial" panose="020B0604020202020204" pitchFamily="34" charset="0"/>
              </a:rPr>
              <a:t>kullanılabilir.  Eklenecek </a:t>
            </a:r>
            <a:r>
              <a:rPr sz="2400" spc="-10" dirty="0">
                <a:latin typeface="Arial" panose="020B0604020202020204" pitchFamily="34" charset="0"/>
                <a:cs typeface="Arial" panose="020B0604020202020204" pitchFamily="34" charset="0"/>
              </a:rPr>
              <a:t>boza </a:t>
            </a:r>
            <a:r>
              <a:rPr sz="2400" dirty="0">
                <a:latin typeface="Arial" panose="020B0604020202020204" pitchFamily="34" charset="0"/>
                <a:cs typeface="Arial" panose="020B0604020202020204" pitchFamily="34" charset="0"/>
              </a:rPr>
              <a:t>miktarı </a:t>
            </a:r>
            <a:r>
              <a:rPr sz="2400" spc="-5" dirty="0">
                <a:latin typeface="Arial" panose="020B0604020202020204" pitchFamily="34" charset="0"/>
                <a:cs typeface="Arial" panose="020B0604020202020204" pitchFamily="34" charset="0"/>
              </a:rPr>
              <a:t>ürünün tüketileceği zamana </a:t>
            </a:r>
            <a:r>
              <a:rPr sz="2400" spc="10"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sıcaklığa göre değişir. %2-3 </a:t>
            </a:r>
            <a:r>
              <a:rPr sz="2400" dirty="0">
                <a:latin typeface="Arial" panose="020B0604020202020204" pitchFamily="34" charset="0"/>
                <a:cs typeface="Arial" panose="020B0604020202020204" pitchFamily="34" charset="0"/>
              </a:rPr>
              <a:t>oranında </a:t>
            </a:r>
            <a:r>
              <a:rPr sz="2400" dirty="0" err="1">
                <a:latin typeface="Arial" panose="020B0604020202020204" pitchFamily="34" charset="0"/>
                <a:cs typeface="Arial" panose="020B0604020202020204" pitchFamily="34" charset="0"/>
              </a:rPr>
              <a:t>katılan</a:t>
            </a:r>
            <a:r>
              <a:rP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maya</a:t>
            </a:r>
            <a:r>
              <a:rPr lang="tr-TR" sz="2400" dirty="0">
                <a:latin typeface="Arial" panose="020B0604020202020204" pitchFamily="34" charset="0"/>
                <a:cs typeface="Arial" panose="020B0604020202020204" pitchFamily="34" charset="0"/>
              </a:rPr>
              <a:t>,</a:t>
            </a:r>
            <a:r>
              <a:rPr sz="2400" spc="30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15-25</a:t>
            </a:r>
            <a:r>
              <a:rPr sz="2400" dirty="0">
                <a:latin typeface="Arial" panose="020B0604020202020204" pitchFamily="34" charset="0"/>
                <a:cs typeface="Arial" panose="020B0604020202020204" pitchFamily="34" charset="0"/>
              </a:rPr>
              <a:t>˚C</a:t>
            </a:r>
            <a:r>
              <a:rPr lang="tr-T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aras</a:t>
            </a:r>
            <a:r>
              <a:rPr sz="2400" spc="5" dirty="0" err="1">
                <a:latin typeface="Arial" panose="020B0604020202020204" pitchFamily="34" charset="0"/>
                <a:cs typeface="Arial" panose="020B0604020202020204" pitchFamily="34" charset="0"/>
              </a:rPr>
              <a:t>ı</a:t>
            </a:r>
            <a:r>
              <a:rPr sz="2400" spc="-5" dirty="0" err="1">
                <a:latin typeface="Arial" panose="020B0604020202020204" pitchFamily="34" charset="0"/>
                <a:cs typeface="Arial" panose="020B0604020202020204" pitchFamily="34" charset="0"/>
              </a:rPr>
              <a:t>nd</a:t>
            </a:r>
            <a:r>
              <a:rPr sz="2400" dirty="0" err="1">
                <a:latin typeface="Arial" panose="020B0604020202020204" pitchFamily="34" charset="0"/>
                <a:cs typeface="Arial" panose="020B0604020202020204" pitchFamily="34" charset="0"/>
              </a:rPr>
              <a:t>a</a:t>
            </a:r>
            <a:r>
              <a:rPr lang="tr-TR" sz="2400" dirty="0">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24	</a:t>
            </a:r>
            <a:r>
              <a:rPr sz="2400" dirty="0" err="1">
                <a:latin typeface="Arial" panose="020B0604020202020204" pitchFamily="34" charset="0"/>
                <a:cs typeface="Arial" panose="020B0604020202020204" pitchFamily="34" charset="0"/>
              </a:rPr>
              <a:t>saat</a:t>
            </a:r>
            <a:r>
              <a:rPr lang="tr-TR" sz="2400" dirty="0">
                <a:latin typeface="Arial" panose="020B0604020202020204" pitchFamily="34" charset="0"/>
                <a:cs typeface="Arial" panose="020B0604020202020204" pitchFamily="34" charset="0"/>
              </a:rPr>
              <a:t> süren </a:t>
            </a:r>
            <a:r>
              <a:rPr lang="tr-TR" sz="2400" dirty="0" err="1">
                <a:latin typeface="Arial" panose="020B0604020202020204" pitchFamily="34" charset="0"/>
                <a:cs typeface="Arial" panose="020B0604020202020204" pitchFamily="34" charset="0"/>
              </a:rPr>
              <a:t>fermentasyon</a:t>
            </a:r>
            <a:r>
              <a:rPr lang="tr-TR" sz="2400" dirty="0">
                <a:latin typeface="Arial" panose="020B0604020202020204" pitchFamily="34" charset="0"/>
                <a:cs typeface="Arial" panose="020B0604020202020204" pitchFamily="34" charset="0"/>
              </a:rPr>
              <a:t> sonrasında </a:t>
            </a:r>
            <a:r>
              <a:rPr sz="2400" spc="-5" dirty="0" err="1">
                <a:latin typeface="Arial" panose="020B0604020202020204" pitchFamily="34" charset="0"/>
                <a:cs typeface="Arial" panose="020B0604020202020204" pitchFamily="34" charset="0"/>
              </a:rPr>
              <a:t>bo</a:t>
            </a:r>
            <a:r>
              <a:rPr sz="2400" spc="-15" dirty="0" err="1">
                <a:latin typeface="Arial" panose="020B0604020202020204" pitchFamily="34" charset="0"/>
                <a:cs typeface="Arial" panose="020B0604020202020204" pitchFamily="34" charset="0"/>
              </a:rPr>
              <a:t>z</a:t>
            </a:r>
            <a:r>
              <a:rPr sz="2400" dirty="0" err="1">
                <a:latin typeface="Arial" panose="020B0604020202020204" pitchFamily="34" charset="0"/>
                <a:cs typeface="Arial" panose="020B0604020202020204" pitchFamily="34" charset="0"/>
              </a:rPr>
              <a:t>anın</a:t>
            </a:r>
            <a:r>
              <a:rPr lang="tr-TR" sz="2400" dirty="0">
                <a:latin typeface="Arial" panose="020B0604020202020204" pitchFamily="34" charset="0"/>
                <a:cs typeface="Arial" panose="020B0604020202020204" pitchFamily="34" charset="0"/>
              </a:rPr>
              <a:t> hazır hale</a:t>
            </a:r>
            <a:r>
              <a:rPr sz="2400" dirty="0">
                <a:latin typeface="Arial" panose="020B0604020202020204" pitchFamily="34" charset="0"/>
                <a:cs typeface="Arial" panose="020B0604020202020204" pitchFamily="34" charset="0"/>
              </a:rPr>
              <a:t> gelmesini</a:t>
            </a:r>
            <a:r>
              <a:rPr sz="2400" spc="-3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sağlar.</a:t>
            </a:r>
            <a:endParaRPr sz="2400" dirty="0">
              <a:latin typeface="Arial" panose="020B0604020202020204" pitchFamily="34" charset="0"/>
              <a:cs typeface="Arial" panose="020B0604020202020204" pitchFamily="34" charset="0"/>
            </a:endParaRPr>
          </a:p>
          <a:p>
            <a:pPr marL="355600" indent="-342900" algn="just">
              <a:spcBef>
                <a:spcPts val="575"/>
              </a:spcBef>
              <a:buClr>
                <a:srgbClr val="0000FF"/>
              </a:buClr>
              <a:buSzPct val="60416"/>
              <a:buFont typeface="Arial" panose="020B0604020202020204" pitchFamily="34" charset="0"/>
              <a:buChar char="•"/>
              <a:tabLst>
                <a:tab pos="355600" algn="l"/>
                <a:tab pos="356235" algn="l"/>
                <a:tab pos="1191895" algn="l"/>
                <a:tab pos="1926589" algn="l"/>
                <a:tab pos="2373630" algn="l"/>
                <a:tab pos="3887470" algn="l"/>
                <a:tab pos="4519930" algn="l"/>
                <a:tab pos="5269230" algn="l"/>
                <a:tab pos="6850380" algn="l"/>
                <a:tab pos="7333615" algn="l"/>
              </a:tabLst>
            </a:pPr>
            <a:r>
              <a:rPr sz="2400" dirty="0">
                <a:latin typeface="Arial" panose="020B0604020202020204" pitchFamily="34" charset="0"/>
                <a:cs typeface="Arial" panose="020B0604020202020204" pitchFamily="34" charset="0"/>
              </a:rPr>
              <a:t>D</a:t>
            </a:r>
            <a:r>
              <a:rPr sz="2400" spc="-10" dirty="0">
                <a:latin typeface="Arial" panose="020B0604020202020204" pitchFamily="34" charset="0"/>
                <a:cs typeface="Arial" panose="020B0604020202020204" pitchFamily="34" charset="0"/>
              </a:rPr>
              <a:t>a</a:t>
            </a:r>
            <a:r>
              <a:rPr sz="2400" dirty="0">
                <a:latin typeface="Arial" panose="020B0604020202020204" pitchFamily="34" charset="0"/>
                <a:cs typeface="Arial" panose="020B0604020202020204" pitchFamily="34" charset="0"/>
              </a:rPr>
              <a:t>ha	önce	</a:t>
            </a:r>
            <a:r>
              <a:rPr sz="2400" spc="-5" dirty="0">
                <a:latin typeface="Arial" panose="020B0604020202020204" pitchFamily="34" charset="0"/>
                <a:cs typeface="Arial" panose="020B0604020202020204" pitchFamily="34" charset="0"/>
              </a:rPr>
              <a:t>d</a:t>
            </a:r>
            <a:r>
              <a:rPr sz="2400" dirty="0">
                <a:latin typeface="Arial" panose="020B0604020202020204" pitchFamily="34" charset="0"/>
                <a:cs typeface="Arial" panose="020B0604020202020204" pitchFamily="34" charset="0"/>
              </a:rPr>
              <a:t>e	</a:t>
            </a:r>
            <a:r>
              <a:rPr sz="2400" spc="-5" dirty="0">
                <a:latin typeface="Arial" panose="020B0604020202020204" pitchFamily="34" charset="0"/>
                <a:cs typeface="Arial" panose="020B0604020202020204" pitchFamily="34" charset="0"/>
              </a:rPr>
              <a:t>belir</a:t>
            </a:r>
            <a:r>
              <a:rPr sz="2400" spc="-15" dirty="0">
                <a:latin typeface="Arial" panose="020B0604020202020204" pitchFamily="34" charset="0"/>
                <a:cs typeface="Arial" panose="020B0604020202020204" pitchFamily="34" charset="0"/>
              </a:rPr>
              <a:t>t</a:t>
            </a:r>
            <a:r>
              <a:rPr sz="2400" dirty="0">
                <a:latin typeface="Arial" panose="020B0604020202020204" pitchFamily="34" charset="0"/>
                <a:cs typeface="Arial" panose="020B0604020202020204" pitchFamily="34" charset="0"/>
              </a:rPr>
              <a:t>il</a:t>
            </a:r>
            <a:r>
              <a:rPr sz="2400" spc="-10" dirty="0">
                <a:latin typeface="Arial" panose="020B0604020202020204" pitchFamily="34" charset="0"/>
                <a:cs typeface="Arial" panose="020B0604020202020204" pitchFamily="34" charset="0"/>
              </a:rPr>
              <a:t>d</a:t>
            </a:r>
            <a:r>
              <a:rPr sz="2400" dirty="0">
                <a:latin typeface="Arial" panose="020B0604020202020204" pitchFamily="34" charset="0"/>
                <a:cs typeface="Arial" panose="020B0604020202020204" pitchFamily="34" charset="0"/>
              </a:rPr>
              <a:t>iği	</a:t>
            </a:r>
            <a:r>
              <a:rPr sz="2400" spc="-15" dirty="0">
                <a:latin typeface="Arial" panose="020B0604020202020204" pitchFamily="34" charset="0"/>
                <a:cs typeface="Arial" panose="020B0604020202020204" pitchFamily="34" charset="0"/>
              </a:rPr>
              <a:t>g</a:t>
            </a:r>
            <a:r>
              <a:rPr sz="2400" dirty="0">
                <a:latin typeface="Arial" panose="020B0604020202020204" pitchFamily="34" charset="0"/>
                <a:cs typeface="Arial" panose="020B0604020202020204" pitchFamily="34" charset="0"/>
              </a:rPr>
              <a:t>ibi	bo</a:t>
            </a:r>
            <a:r>
              <a:rPr sz="2400" spc="-15" dirty="0">
                <a:latin typeface="Arial" panose="020B0604020202020204" pitchFamily="34" charset="0"/>
                <a:cs typeface="Arial" panose="020B0604020202020204" pitchFamily="34" charset="0"/>
              </a:rPr>
              <a:t>z</a:t>
            </a:r>
            <a:r>
              <a:rPr sz="2400" dirty="0">
                <a:latin typeface="Arial" panose="020B0604020202020204" pitchFamily="34" charset="0"/>
                <a:cs typeface="Arial" panose="020B0604020202020204" pitchFamily="34" charset="0"/>
              </a:rPr>
              <a:t>a	</a:t>
            </a:r>
            <a:r>
              <a:rPr sz="2400" spc="-5" dirty="0">
                <a:latin typeface="Arial" panose="020B0604020202020204" pitchFamily="34" charset="0"/>
                <a:cs typeface="Arial" panose="020B0604020202020204" pitchFamily="34" charset="0"/>
              </a:rPr>
              <a:t>üretim</a:t>
            </a:r>
            <a:r>
              <a:rPr sz="2400" spc="-10" dirty="0">
                <a:latin typeface="Arial" panose="020B0604020202020204" pitchFamily="34" charset="0"/>
                <a:cs typeface="Arial" panose="020B0604020202020204" pitchFamily="34" charset="0"/>
              </a:rPr>
              <a:t>i</a:t>
            </a:r>
            <a:r>
              <a:rPr sz="2400" spc="-5" dirty="0">
                <a:latin typeface="Arial" panose="020B0604020202020204" pitchFamily="34" charset="0"/>
                <a:cs typeface="Arial" panose="020B0604020202020204" pitchFamily="34" charset="0"/>
              </a:rPr>
              <a:t>n</a:t>
            </a:r>
            <a:r>
              <a:rPr sz="2400" spc="-10" dirty="0">
                <a:latin typeface="Arial" panose="020B0604020202020204" pitchFamily="34" charset="0"/>
                <a:cs typeface="Arial" panose="020B0604020202020204" pitchFamily="34" charset="0"/>
              </a:rPr>
              <a:t>d</a:t>
            </a:r>
            <a:r>
              <a:rPr sz="2400" dirty="0">
                <a:latin typeface="Arial" panose="020B0604020202020204" pitchFamily="34" charset="0"/>
                <a:cs typeface="Arial" panose="020B0604020202020204" pitchFamily="34" charset="0"/>
              </a:rPr>
              <a:t>e	i</a:t>
            </a:r>
            <a:r>
              <a:rPr sz="2400" spc="5" dirty="0">
                <a:latin typeface="Arial" panose="020B0604020202020204" pitchFamily="34" charset="0"/>
                <a:cs typeface="Arial" panose="020B0604020202020204" pitchFamily="34" charset="0"/>
              </a:rPr>
              <a:t>k</a:t>
            </a:r>
            <a:r>
              <a:rPr sz="2400" dirty="0">
                <a:latin typeface="Arial" panose="020B0604020202020204" pitchFamily="34" charset="0"/>
                <a:cs typeface="Arial" panose="020B0604020202020204" pitchFamily="34" charset="0"/>
              </a:rPr>
              <a:t>i	</a:t>
            </a:r>
            <a:r>
              <a:rPr sz="2400" dirty="0" err="1">
                <a:latin typeface="Arial" panose="020B0604020202020204" pitchFamily="34" charset="0"/>
                <a:cs typeface="Arial" panose="020B0604020202020204" pitchFamily="34" charset="0"/>
              </a:rPr>
              <a:t>f</a:t>
            </a:r>
            <a:r>
              <a:rPr sz="2400" spc="-10" dirty="0" err="1">
                <a:latin typeface="Arial" panose="020B0604020202020204" pitchFamily="34" charset="0"/>
                <a:cs typeface="Arial" panose="020B0604020202020204" pitchFamily="34" charset="0"/>
              </a:rPr>
              <a:t>ar</a:t>
            </a:r>
            <a:r>
              <a:rPr sz="2400" dirty="0" err="1">
                <a:latin typeface="Arial" panose="020B0604020202020204" pitchFamily="34" charset="0"/>
                <a:cs typeface="Arial" panose="020B0604020202020204" pitchFamily="34" charset="0"/>
              </a:rPr>
              <a:t>k</a:t>
            </a:r>
            <a:r>
              <a:rPr sz="2400" spc="-10" dirty="0" err="1">
                <a:latin typeface="Arial" panose="020B0604020202020204" pitchFamily="34" charset="0"/>
                <a:cs typeface="Arial" panose="020B0604020202020204" pitchFamily="34" charset="0"/>
              </a:rPr>
              <a:t>l</a:t>
            </a:r>
            <a:r>
              <a:rPr sz="2400" dirty="0" err="1">
                <a:latin typeface="Arial" panose="020B0604020202020204" pitchFamily="34" charset="0"/>
                <a:cs typeface="Arial" panose="020B0604020202020204" pitchFamily="34" charset="0"/>
              </a:rPr>
              <a:t>ı</a:t>
            </a:r>
            <a:r>
              <a:rPr lang="tr-TR" sz="240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fermentasyon</a:t>
            </a:r>
            <a:r>
              <a:rPr sz="2400" dirty="0">
                <a:latin typeface="Arial" panose="020B0604020202020204" pitchFamily="34" charset="0"/>
                <a:cs typeface="Arial" panose="020B0604020202020204" pitchFamily="34" charset="0"/>
              </a:rPr>
              <a:t> birlikte</a:t>
            </a:r>
            <a:r>
              <a:rPr sz="2400" spc="-45" dirty="0">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gerçekleşir.</a:t>
            </a:r>
          </a:p>
          <a:p>
            <a:pPr marL="355600" marR="5080" indent="-342900" algn="just">
              <a:spcBef>
                <a:spcPts val="575"/>
              </a:spcBef>
              <a:buClr>
                <a:srgbClr val="0000FF"/>
              </a:buClr>
              <a:buSzPct val="60416"/>
              <a:buFont typeface="Arial" panose="020B0604020202020204" pitchFamily="34" charset="0"/>
              <a:buChar char="•"/>
              <a:tabLst>
                <a:tab pos="356235" algn="l"/>
              </a:tabLst>
            </a:pPr>
            <a:r>
              <a:rPr sz="2400" spc="-5" dirty="0">
                <a:latin typeface="Arial" panose="020B0604020202020204" pitchFamily="34" charset="0"/>
                <a:cs typeface="Arial" panose="020B0604020202020204" pitchFamily="34" charset="0"/>
              </a:rPr>
              <a:t>Birincisi </a:t>
            </a:r>
            <a:r>
              <a:rPr sz="2400" b="1" i="1" spc="-5" dirty="0">
                <a:latin typeface="Arial" panose="020B0604020202020204" pitchFamily="34" charset="0"/>
                <a:cs typeface="Arial" panose="020B0604020202020204" pitchFamily="34" charset="0"/>
              </a:rPr>
              <a:t>alkol fermentasyonu </a:t>
            </a:r>
            <a:r>
              <a:rPr sz="2400" dirty="0">
                <a:latin typeface="Arial" panose="020B0604020202020204" pitchFamily="34" charset="0"/>
                <a:cs typeface="Arial" panose="020B0604020202020204" pitchFamily="34" charset="0"/>
              </a:rPr>
              <a:t>olup; </a:t>
            </a:r>
            <a:r>
              <a:rPr lang="tr-TR" sz="2400" spc="-5" dirty="0">
                <a:latin typeface="Arial" panose="020B0604020202020204" pitchFamily="34" charset="0"/>
                <a:cs typeface="Arial" panose="020B0604020202020204" pitchFamily="34" charset="0"/>
              </a:rPr>
              <a:t>d</a:t>
            </a:r>
            <a:r>
              <a:rPr sz="2400" spc="-5" dirty="0" err="1">
                <a:latin typeface="Arial" panose="020B0604020202020204" pitchFamily="34" charset="0"/>
                <a:cs typeface="Arial" panose="020B0604020202020204" pitchFamily="34" charset="0"/>
              </a:rPr>
              <a:t>iğeri</a:t>
            </a:r>
            <a:r>
              <a:rPr sz="2400" spc="-5" dirty="0">
                <a:latin typeface="Arial" panose="020B0604020202020204" pitchFamily="34" charset="0"/>
                <a:cs typeface="Arial" panose="020B0604020202020204" pitchFamily="34" charset="0"/>
              </a:rPr>
              <a:t> ise </a:t>
            </a:r>
            <a:r>
              <a:rPr sz="2400" b="1" i="1" spc="-5" dirty="0">
                <a:latin typeface="Arial" panose="020B0604020202020204" pitchFamily="34" charset="0"/>
                <a:cs typeface="Arial" panose="020B0604020202020204" pitchFamily="34" charset="0"/>
              </a:rPr>
              <a:t>laktik </a:t>
            </a:r>
            <a:r>
              <a:rPr sz="2400" b="1" i="1" spc="-10" dirty="0">
                <a:latin typeface="Arial" panose="020B0604020202020204" pitchFamily="34" charset="0"/>
                <a:cs typeface="Arial" panose="020B0604020202020204" pitchFamily="34" charset="0"/>
              </a:rPr>
              <a:t>asit  </a:t>
            </a:r>
            <a:r>
              <a:rPr sz="2400" b="1" i="1" dirty="0">
                <a:latin typeface="Arial" panose="020B0604020202020204" pitchFamily="34" charset="0"/>
                <a:cs typeface="Arial" panose="020B0604020202020204" pitchFamily="34" charset="0"/>
              </a:rPr>
              <a:t>fermentasyonu</a:t>
            </a:r>
            <a:r>
              <a:rPr sz="2400" dirty="0">
                <a:latin typeface="Arial" panose="020B0604020202020204" pitchFamily="34" charset="0"/>
                <a:cs typeface="Arial" panose="020B0604020202020204" pitchFamily="34" charset="0"/>
              </a:rPr>
              <a:t>dur.</a:t>
            </a:r>
          </a:p>
        </p:txBody>
      </p:sp>
      <p:sp>
        <p:nvSpPr>
          <p:cNvPr id="3" name="Metin kutusu 2">
            <a:extLst>
              <a:ext uri="{FF2B5EF4-FFF2-40B4-BE49-F238E27FC236}">
                <a16:creationId xmlns:a16="http://schemas.microsoft.com/office/drawing/2014/main" id="{A157F252-72C7-754B-A91C-2B9298F5E5A9}"/>
              </a:ext>
            </a:extLst>
          </p:cNvPr>
          <p:cNvSpPr txBox="1"/>
          <p:nvPr/>
        </p:nvSpPr>
        <p:spPr>
          <a:xfrm>
            <a:off x="4924971" y="989274"/>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16504646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object 80"/>
          <p:cNvSpPr txBox="1"/>
          <p:nvPr/>
        </p:nvSpPr>
        <p:spPr>
          <a:xfrm>
            <a:off x="1386066" y="2993571"/>
            <a:ext cx="9722806" cy="1505540"/>
          </a:xfrm>
          <a:prstGeom prst="rect">
            <a:avLst/>
          </a:prstGeom>
        </p:spPr>
        <p:txBody>
          <a:bodyPr vert="horz" wrap="square" lIns="0" tIns="12700" rIns="0" bIns="0" rtlCol="0">
            <a:spAutoFit/>
          </a:bodyPr>
          <a:lstStyle/>
          <a:p>
            <a:pPr algn="just">
              <a:spcBef>
                <a:spcPts val="5"/>
              </a:spcBef>
              <a:buFont typeface="Times New Roman"/>
              <a:buChar char="•"/>
            </a:pPr>
            <a:endParaRPr sz="2500" dirty="0">
              <a:latin typeface="Arial" panose="020B0604020202020204" pitchFamily="34" charset="0"/>
              <a:cs typeface="Arial" panose="020B0604020202020204" pitchFamily="34" charset="0"/>
            </a:endParaRPr>
          </a:p>
          <a:p>
            <a:pPr marL="12700" algn="just">
              <a:buSzPct val="95833"/>
              <a:buFont typeface="Times New Roman"/>
              <a:buChar char="•"/>
              <a:tabLst>
                <a:tab pos="120650" algn="l"/>
              </a:tabLst>
            </a:pPr>
            <a:r>
              <a:rPr lang="tr-TR" sz="2400" spc="-5" dirty="0">
                <a:latin typeface="Arial" panose="020B0604020202020204" pitchFamily="34" charset="0"/>
                <a:cs typeface="Arial" panose="020B0604020202020204" pitchFamily="34" charset="0"/>
              </a:rPr>
              <a:t>Bozada son aşamada; </a:t>
            </a:r>
            <a:r>
              <a:rPr lang="tr-TR" sz="2400" spc="-5" dirty="0" err="1">
                <a:latin typeface="Arial" panose="020B0604020202020204" pitchFamily="34" charset="0"/>
                <a:cs typeface="Arial" panose="020B0604020202020204" pitchFamily="34" charset="0"/>
              </a:rPr>
              <a:t>kontaminasyonu</a:t>
            </a:r>
            <a:r>
              <a:rPr lang="tr-TR" sz="2400" spc="-5" dirty="0">
                <a:latin typeface="Arial" panose="020B0604020202020204" pitchFamily="34" charset="0"/>
                <a:cs typeface="Arial" panose="020B0604020202020204" pitchFamily="34" charset="0"/>
              </a:rPr>
              <a:t> ve fermantasyonun ilerlemesini önlemek amacıyla soğutma işlemi gerçekleştirilir.</a:t>
            </a:r>
          </a:p>
          <a:p>
            <a:pPr marL="12700" algn="just">
              <a:buSzPct val="95833"/>
              <a:buFont typeface="Times New Roman"/>
              <a:buChar char="•"/>
              <a:tabLst>
                <a:tab pos="120650" algn="l"/>
              </a:tabLst>
            </a:pPr>
            <a:r>
              <a:rPr sz="2400" spc="-5" dirty="0" err="1">
                <a:latin typeface="Arial" panose="020B0604020202020204" pitchFamily="34" charset="0"/>
                <a:cs typeface="Arial" panose="020B0604020202020204" pitchFamily="34" charset="0"/>
              </a:rPr>
              <a:t>Bozada</a:t>
            </a:r>
            <a:r>
              <a:rPr lang="tr-TR" sz="2400" spc="-5" dirty="0">
                <a:latin typeface="Arial" panose="020B0604020202020204" pitchFamily="34" charset="0"/>
                <a:cs typeface="Arial" panose="020B0604020202020204" pitchFamily="34" charset="0"/>
              </a:rPr>
              <a:t>;</a:t>
            </a:r>
            <a:r>
              <a:rPr sz="2400" spc="-5" dirty="0">
                <a:latin typeface="Arial" panose="020B0604020202020204" pitchFamily="34" charset="0"/>
                <a:cs typeface="Arial" panose="020B0604020202020204" pitchFamily="34" charset="0"/>
              </a:rPr>
              <a:t> </a:t>
            </a:r>
            <a:r>
              <a:rPr lang="tr-TR" sz="2400" spc="-5" dirty="0">
                <a:latin typeface="Arial" panose="020B0604020202020204" pitchFamily="34" charset="0"/>
                <a:cs typeface="Arial" panose="020B0604020202020204" pitchFamily="34" charset="0"/>
              </a:rPr>
              <a:t>son üründe; </a:t>
            </a:r>
            <a:r>
              <a:rPr sz="2400" dirty="0" err="1">
                <a:latin typeface="Arial" panose="020B0604020202020204" pitchFamily="34" charset="0"/>
                <a:cs typeface="Arial" panose="020B0604020202020204" pitchFamily="34" charset="0"/>
              </a:rPr>
              <a:t>laktik</a:t>
            </a:r>
            <a:r>
              <a:rPr sz="240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asit %0.52-0.84, </a:t>
            </a:r>
            <a:r>
              <a:rPr sz="2400" dirty="0">
                <a:latin typeface="Arial" panose="020B0604020202020204" pitchFamily="34" charset="0"/>
                <a:cs typeface="Arial" panose="020B0604020202020204" pitchFamily="34" charset="0"/>
              </a:rPr>
              <a:t>alkol </a:t>
            </a:r>
            <a:r>
              <a:rPr sz="2400" spc="-5" dirty="0">
                <a:latin typeface="Arial" panose="020B0604020202020204" pitchFamily="34" charset="0"/>
                <a:cs typeface="Arial" panose="020B0604020202020204" pitchFamily="34" charset="0"/>
              </a:rPr>
              <a:t>%0-0.8</a:t>
            </a:r>
            <a:r>
              <a:rPr sz="2400" spc="25" dirty="0">
                <a:latin typeface="Arial" panose="020B0604020202020204" pitchFamily="34" charset="0"/>
                <a:cs typeface="Arial" panose="020B0604020202020204" pitchFamily="34" charset="0"/>
              </a:rPr>
              <a:t> </a:t>
            </a:r>
            <a:r>
              <a:rPr sz="2400" spc="-20" dirty="0">
                <a:latin typeface="Arial" panose="020B0604020202020204" pitchFamily="34" charset="0"/>
                <a:cs typeface="Arial" panose="020B0604020202020204" pitchFamily="34" charset="0"/>
              </a:rPr>
              <a:t>arasındadır.</a:t>
            </a:r>
            <a:endParaRPr sz="2400" dirty="0">
              <a:latin typeface="Arial" panose="020B0604020202020204" pitchFamily="34" charset="0"/>
              <a:cs typeface="Arial" panose="020B0604020202020204" pitchFamily="34" charset="0"/>
            </a:endParaRPr>
          </a:p>
        </p:txBody>
      </p:sp>
      <p:sp>
        <p:nvSpPr>
          <p:cNvPr id="4" name="Metin kutusu 3">
            <a:extLst>
              <a:ext uri="{FF2B5EF4-FFF2-40B4-BE49-F238E27FC236}">
                <a16:creationId xmlns:a16="http://schemas.microsoft.com/office/drawing/2014/main" id="{7F3E1CEB-AACE-8C42-B277-4C727A1DF13B}"/>
              </a:ext>
            </a:extLst>
          </p:cNvPr>
          <p:cNvSpPr txBox="1"/>
          <p:nvPr/>
        </p:nvSpPr>
        <p:spPr>
          <a:xfrm>
            <a:off x="4942464" y="2046513"/>
            <a:ext cx="2610010" cy="584775"/>
          </a:xfrm>
          <a:prstGeom prst="rect">
            <a:avLst/>
          </a:prstGeom>
          <a:noFill/>
        </p:spPr>
        <p:txBody>
          <a:bodyPr wrap="none" rtlCol="0">
            <a:spAutoFit/>
          </a:bodyPr>
          <a:lstStyle/>
          <a:p>
            <a:r>
              <a:rPr lang="tr-TR" sz="3200" dirty="0"/>
              <a:t>BOZA ÜRETİMİ</a:t>
            </a:r>
          </a:p>
        </p:txBody>
      </p:sp>
    </p:spTree>
    <p:extLst>
      <p:ext uri="{BB962C8B-B14F-4D97-AF65-F5344CB8AC3E}">
        <p14:creationId xmlns:p14="http://schemas.microsoft.com/office/powerpoint/2010/main" val="2841624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464736" y="1729546"/>
            <a:ext cx="11509549" cy="3706784"/>
          </a:xfrm>
          <a:prstGeom prst="rect">
            <a:avLst/>
          </a:prstGeom>
        </p:spPr>
        <p:txBody>
          <a:bodyPr vert="horz" wrap="square" lIns="0" tIns="13335" rIns="0" bIns="0" rtlCol="0" anchor="ctr">
            <a:spAutoFit/>
          </a:bodyPr>
          <a:lstStyle/>
          <a:p>
            <a:pPr marL="12700" marR="5080" indent="1111250" algn="just">
              <a:lnSpc>
                <a:spcPct val="100000"/>
              </a:lnSpc>
              <a:spcBef>
                <a:spcPts val="105"/>
              </a:spcBef>
            </a:pPr>
            <a:br>
              <a:rPr lang="tr-TR" sz="2400" dirty="0"/>
            </a:br>
            <a:br>
              <a:rPr lang="tr-TR" sz="2400" dirty="0"/>
            </a:br>
            <a:r>
              <a:rPr lang="tr-TR" sz="2400" cap="none" dirty="0">
                <a:latin typeface="Arial" panose="020B0604020202020204" pitchFamily="34" charset="0"/>
                <a:cs typeface="Arial" panose="020B0604020202020204" pitchFamily="34" charset="0"/>
              </a:rPr>
              <a:t>Bozanın </a:t>
            </a:r>
            <a:r>
              <a:rPr lang="tr-TR" sz="2400" cap="none" dirty="0" err="1">
                <a:latin typeface="Arial" panose="020B0604020202020204" pitchFamily="34" charset="0"/>
                <a:cs typeface="Arial" panose="020B0604020202020204" pitchFamily="34" charset="0"/>
              </a:rPr>
              <a:t>mikroforası</a:t>
            </a:r>
            <a:r>
              <a:rPr lang="tr-TR" sz="2400" cap="none" dirty="0">
                <a:latin typeface="Arial" panose="020B0604020202020204" pitchFamily="34" charset="0"/>
                <a:cs typeface="Arial" panose="020B0604020202020204" pitchFamily="34" charset="0"/>
              </a:rPr>
              <a:t> ile ilgili bir araştırmada bozadan </a:t>
            </a:r>
            <a:r>
              <a:rPr lang="tr-TR" sz="2400" i="1" cap="none" dirty="0" err="1">
                <a:latin typeface="Arial" panose="020B0604020202020204" pitchFamily="34" charset="0"/>
                <a:cs typeface="Arial" panose="020B0604020202020204" pitchFamily="34" charset="0"/>
              </a:rPr>
              <a:t>Saccharomyces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carlsbergensis</a:t>
            </a:r>
            <a:r>
              <a:rPr lang="tr-TR" sz="2400"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Saccharomyces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cerevisiae</a:t>
            </a:r>
            <a:r>
              <a:rPr lang="tr-TR" sz="2400"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Streptococcus</a:t>
            </a:r>
            <a:r>
              <a:rPr lang="tr-TR" sz="2400" i="1" cap="none" dirty="0">
                <a:latin typeface="Arial" panose="020B0604020202020204" pitchFamily="34" charset="0"/>
                <a:cs typeface="Arial" panose="020B0604020202020204" pitchFamily="34" charset="0"/>
              </a:rPr>
              <a:t> </a:t>
            </a:r>
            <a:r>
              <a:rPr lang="tr-TR" sz="2400" cap="none" dirty="0" err="1">
                <a:latin typeface="Arial" panose="020B0604020202020204" pitchFamily="34" charset="0"/>
                <a:cs typeface="Arial" panose="020B0604020202020204" pitchFamily="34" charset="0"/>
              </a:rPr>
              <a:t>spp</a:t>
            </a:r>
            <a:r>
              <a:rPr lang="tr-TR" sz="2400"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Micrococcus</a:t>
            </a:r>
            <a:r>
              <a:rPr lang="tr-TR" sz="2400" i="1" cap="none" dirty="0">
                <a:latin typeface="Arial" panose="020B0604020202020204" pitchFamily="34" charset="0"/>
                <a:cs typeface="Arial" panose="020B0604020202020204" pitchFamily="34" charset="0"/>
              </a:rPr>
              <a:t> </a:t>
            </a:r>
            <a:r>
              <a:rPr lang="tr-TR" sz="2400" cap="none" dirty="0" err="1">
                <a:latin typeface="Arial" panose="020B0604020202020204" pitchFamily="34" charset="0"/>
                <a:cs typeface="Arial" panose="020B0604020202020204" pitchFamily="34" charset="0"/>
              </a:rPr>
              <a:t>spp</a:t>
            </a:r>
            <a:r>
              <a:rPr lang="tr-TR" sz="2400" cap="none" dirty="0">
                <a:latin typeface="Arial" panose="020B0604020202020204" pitchFamily="34" charset="0"/>
                <a:cs typeface="Arial" panose="020B0604020202020204" pitchFamily="34" charset="0"/>
              </a:rPr>
              <a:t>. ve </a:t>
            </a:r>
            <a:r>
              <a:rPr lang="tr-TR" sz="2400" i="1" cap="none" dirty="0" err="1">
                <a:latin typeface="Arial" panose="020B0604020202020204" pitchFamily="34" charset="0"/>
                <a:cs typeface="Arial" panose="020B0604020202020204" pitchFamily="34" charset="0"/>
              </a:rPr>
              <a:t>lactobacillus</a:t>
            </a:r>
            <a:r>
              <a:rPr lang="tr-TR" sz="2400" i="1" cap="none" dirty="0">
                <a:latin typeface="Arial" panose="020B0604020202020204" pitchFamily="34" charset="0"/>
                <a:cs typeface="Arial" panose="020B0604020202020204" pitchFamily="34" charset="0"/>
              </a:rPr>
              <a:t> </a:t>
            </a:r>
            <a:r>
              <a:rPr lang="tr-TR" sz="2400" cap="none" dirty="0" err="1">
                <a:latin typeface="Arial" panose="020B0604020202020204" pitchFamily="34" charset="0"/>
                <a:cs typeface="Arial" panose="020B0604020202020204" pitchFamily="34" charset="0"/>
              </a:rPr>
              <a:t>spp</a:t>
            </a:r>
            <a:r>
              <a:rPr lang="tr-TR" sz="2400" cap="none" dirty="0">
                <a:latin typeface="Arial" panose="020B0604020202020204" pitchFamily="34" charset="0"/>
                <a:cs typeface="Arial" panose="020B0604020202020204" pitchFamily="34" charset="0"/>
              </a:rPr>
              <a:t>. izole edilmiştir. Yapılan başka bir araştırmada bozada laktik asit bakterisi olarak </a:t>
            </a:r>
            <a:r>
              <a:rPr lang="tr-TR" sz="2400" i="1" cap="none" dirty="0" err="1">
                <a:latin typeface="Arial" panose="020B0604020202020204" pitchFamily="34" charset="0"/>
                <a:cs typeface="Arial" panose="020B0604020202020204" pitchFamily="34" charset="0"/>
              </a:rPr>
              <a:t>Leuconostoc</a:t>
            </a:r>
            <a:r>
              <a:rPr lang="tr-TR" sz="2400" i="1" cap="none" dirty="0">
                <a:latin typeface="Arial" panose="020B0604020202020204" pitchFamily="34" charset="0"/>
                <a:cs typeface="Arial" panose="020B0604020202020204" pitchFamily="34" charset="0"/>
              </a:rPr>
              <a:t> </a:t>
            </a:r>
            <a:r>
              <a:rPr lang="tr-TR" sz="2400" cap="none" dirty="0">
                <a:latin typeface="Arial" panose="020B0604020202020204" pitchFamily="34" charset="0"/>
                <a:cs typeface="Arial" panose="020B0604020202020204" pitchFamily="34" charset="0"/>
              </a:rPr>
              <a:t>cinsine ait </a:t>
            </a:r>
            <a:r>
              <a:rPr lang="tr-TR" sz="2400" cap="none" dirty="0" err="1">
                <a:latin typeface="Arial" panose="020B0604020202020204" pitchFamily="34" charset="0"/>
                <a:cs typeface="Arial" panose="020B0604020202020204" pitchFamily="34" charset="0"/>
              </a:rPr>
              <a:t>türler</a:t>
            </a:r>
            <a:r>
              <a:rPr lang="tr-TR" sz="2400"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Lc</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paramesenteroides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Lc</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mesenteroides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Lc</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dextranicum</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Lc</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oenos</a:t>
            </a:r>
            <a:r>
              <a:rPr lang="tr-TR" sz="2400" i="1" cap="none" dirty="0">
                <a:latin typeface="Arial" panose="020B0604020202020204" pitchFamily="34" charset="0"/>
                <a:cs typeface="Arial" panose="020B0604020202020204" pitchFamily="34" charset="0"/>
              </a:rPr>
              <a:t> </a:t>
            </a:r>
            <a:r>
              <a:rPr lang="tr-TR" sz="2400" cap="none" dirty="0">
                <a:latin typeface="Arial" panose="020B0604020202020204" pitchFamily="34" charset="0"/>
                <a:cs typeface="Arial" panose="020B0604020202020204" pitchFamily="34" charset="0"/>
              </a:rPr>
              <a:t>veya </a:t>
            </a:r>
            <a:r>
              <a:rPr lang="tr-TR" sz="2400" i="1" cap="none" dirty="0" err="1">
                <a:latin typeface="Arial" panose="020B0604020202020204" pitchFamily="34" charset="0"/>
                <a:cs typeface="Arial" panose="020B0604020202020204" pitchFamily="34" charset="0"/>
              </a:rPr>
              <a:t>Oenococcus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oenos</a:t>
            </a:r>
            <a:r>
              <a:rPr lang="tr-TR" sz="2400" cap="none" dirty="0">
                <a:latin typeface="Arial" panose="020B0604020202020204" pitchFamily="34" charset="0"/>
                <a:cs typeface="Arial" panose="020B0604020202020204" pitchFamily="34" charset="0"/>
              </a:rPr>
              <a:t>) ve </a:t>
            </a:r>
            <a:r>
              <a:rPr lang="tr-TR" sz="2400" i="1" cap="none" dirty="0" err="1">
                <a:latin typeface="Arial" panose="020B0604020202020204" pitchFamily="34" charset="0"/>
                <a:cs typeface="Arial" panose="020B0604020202020204" pitchFamily="34" charset="0"/>
              </a:rPr>
              <a:t>lactobacillus</a:t>
            </a:r>
            <a:r>
              <a:rPr lang="tr-TR" sz="2400" i="1" cap="none" dirty="0">
                <a:latin typeface="Arial" panose="020B0604020202020204" pitchFamily="34" charset="0"/>
                <a:cs typeface="Arial" panose="020B0604020202020204" pitchFamily="34" charset="0"/>
              </a:rPr>
              <a:t> </a:t>
            </a:r>
            <a:r>
              <a:rPr lang="tr-TR" sz="2400" cap="none" dirty="0">
                <a:latin typeface="Arial" panose="020B0604020202020204" pitchFamily="34" charset="0"/>
                <a:cs typeface="Arial" panose="020B0604020202020204" pitchFamily="34" charset="0"/>
              </a:rPr>
              <a:t>cinsine ait </a:t>
            </a:r>
            <a:r>
              <a:rPr lang="tr-TR" sz="2400" cap="none" dirty="0" err="1">
                <a:latin typeface="Arial" panose="020B0604020202020204" pitchFamily="34" charset="0"/>
                <a:cs typeface="Arial" panose="020B0604020202020204" pitchFamily="34" charset="0"/>
              </a:rPr>
              <a:t>türlerin</a:t>
            </a:r>
            <a:r>
              <a:rPr lang="tr-TR" sz="2400"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Lb</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sanfrancisco</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Lb</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coryniformis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Lb</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confusus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Lb</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fermentum</a:t>
            </a:r>
            <a:r>
              <a:rPr lang="tr-TR" sz="2400" cap="none" dirty="0">
                <a:latin typeface="Arial" panose="020B0604020202020204" pitchFamily="34" charset="0"/>
                <a:cs typeface="Arial" panose="020B0604020202020204" pitchFamily="34" charset="0"/>
              </a:rPr>
              <a:t>) maya olarak da </a:t>
            </a:r>
            <a:r>
              <a:rPr lang="tr-TR" sz="2400" i="1" cap="none" dirty="0" err="1">
                <a:latin typeface="Arial" panose="020B0604020202020204" pitchFamily="34" charset="0"/>
                <a:cs typeface="Arial" panose="020B0604020202020204" pitchFamily="34" charset="0"/>
              </a:rPr>
              <a:t>Saccharomyces</a:t>
            </a:r>
            <a:r>
              <a:rPr lang="tr-TR" sz="2400" i="1" cap="none" dirty="0">
                <a:latin typeface="Arial" panose="020B0604020202020204" pitchFamily="34" charset="0"/>
                <a:cs typeface="Arial" panose="020B0604020202020204" pitchFamily="34" charset="0"/>
              </a:rPr>
              <a:t> </a:t>
            </a:r>
            <a:r>
              <a:rPr lang="tr-TR" sz="2400" i="1" cap="none" dirty="0" err="1">
                <a:latin typeface="Arial" panose="020B0604020202020204" pitchFamily="34" charset="0"/>
                <a:cs typeface="Arial" panose="020B0604020202020204" pitchFamily="34" charset="0"/>
              </a:rPr>
              <a:t>uvarum</a:t>
            </a:r>
            <a:r>
              <a:rPr lang="tr-TR" sz="2400" i="1" cap="none" dirty="0">
                <a:latin typeface="Arial" panose="020B0604020202020204" pitchFamily="34" charset="0"/>
                <a:cs typeface="Arial" panose="020B0604020202020204" pitchFamily="34" charset="0"/>
              </a:rPr>
              <a:t>, S. </a:t>
            </a:r>
            <a:r>
              <a:rPr lang="tr-TR" sz="2400" i="1" cap="none" dirty="0" err="1">
                <a:latin typeface="Arial" panose="020B0604020202020204" pitchFamily="34" charset="0"/>
                <a:cs typeface="Arial" panose="020B0604020202020204" pitchFamily="34" charset="0"/>
              </a:rPr>
              <a:t>cerevisiae</a:t>
            </a:r>
            <a:r>
              <a:rPr lang="tr-TR" sz="2400" i="1" cap="none" dirty="0">
                <a:latin typeface="Arial" panose="020B0604020202020204" pitchFamily="34" charset="0"/>
                <a:cs typeface="Arial" panose="020B0604020202020204" pitchFamily="34" charset="0"/>
              </a:rPr>
              <a:t> </a:t>
            </a:r>
            <a:r>
              <a:rPr lang="tr-TR" sz="2400" cap="none" dirty="0" err="1">
                <a:latin typeface="Arial" panose="020B0604020202020204" pitchFamily="34" charset="0"/>
                <a:cs typeface="Arial" panose="020B0604020202020204" pitchFamily="34" charset="0"/>
              </a:rPr>
              <a:t>türlerinin</a:t>
            </a:r>
            <a:r>
              <a:rPr lang="tr-TR" sz="2400" cap="none" dirty="0">
                <a:latin typeface="Arial" panose="020B0604020202020204" pitchFamily="34" charset="0"/>
                <a:cs typeface="Arial" panose="020B0604020202020204" pitchFamily="34" charset="0"/>
              </a:rPr>
              <a:t> hakim olduğu bulunmuştur. </a:t>
            </a:r>
            <a:br>
              <a:rPr lang="tr-TR" sz="2400" dirty="0"/>
            </a:br>
            <a:endParaRPr sz="2400" dirty="0"/>
          </a:p>
        </p:txBody>
      </p:sp>
      <p:sp>
        <p:nvSpPr>
          <p:cNvPr id="2" name="Dikdörtgen 1">
            <a:extLst>
              <a:ext uri="{FF2B5EF4-FFF2-40B4-BE49-F238E27FC236}">
                <a16:creationId xmlns:a16="http://schemas.microsoft.com/office/drawing/2014/main" id="{6F45A960-F26D-3542-955B-4137C551D116}"/>
              </a:ext>
            </a:extLst>
          </p:cNvPr>
          <p:cNvSpPr/>
          <p:nvPr/>
        </p:nvSpPr>
        <p:spPr>
          <a:xfrm>
            <a:off x="1566861" y="1052438"/>
            <a:ext cx="8883201" cy="461665"/>
          </a:xfrm>
          <a:prstGeom prst="rect">
            <a:avLst/>
          </a:prstGeom>
        </p:spPr>
        <p:txBody>
          <a:bodyPr wrap="none">
            <a:spAutoFit/>
          </a:bodyPr>
          <a:lstStyle/>
          <a:p>
            <a:pPr algn="ctr"/>
            <a:r>
              <a:rPr lang="tr-TR" sz="2400" dirty="0">
                <a:latin typeface="Arial" panose="020B0604020202020204" pitchFamily="34" charset="0"/>
                <a:cs typeface="Arial" panose="020B0604020202020204" pitchFamily="34" charset="0"/>
              </a:rPr>
              <a:t>BOZA ÜRETİMİNDE </a:t>
            </a:r>
            <a:r>
              <a:rPr lang="tr-TR" sz="2400" spc="-5" dirty="0">
                <a:latin typeface="Arial" panose="020B0604020202020204" pitchFamily="34" charset="0"/>
                <a:cs typeface="Arial" panose="020B0604020202020204" pitchFamily="34" charset="0"/>
              </a:rPr>
              <a:t>ROL  </a:t>
            </a:r>
            <a:r>
              <a:rPr lang="tr-TR" sz="2400" dirty="0">
                <a:latin typeface="Arial" panose="020B0604020202020204" pitchFamily="34" charset="0"/>
                <a:cs typeface="Arial" panose="020B0604020202020204" pitchFamily="34" charset="0"/>
              </a:rPr>
              <a:t>OYNAYAN</a:t>
            </a:r>
            <a:r>
              <a:rPr lang="tr-TR" sz="2400" spc="-80" dirty="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MİKROORGANİZMALAR</a:t>
            </a:r>
          </a:p>
        </p:txBody>
      </p:sp>
    </p:spTree>
    <p:extLst>
      <p:ext uri="{BB962C8B-B14F-4D97-AF65-F5344CB8AC3E}">
        <p14:creationId xmlns:p14="http://schemas.microsoft.com/office/powerpoint/2010/main" val="192838565"/>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1626</TotalTime>
  <Words>475</Words>
  <Application>Microsoft Macintosh PowerPoint</Application>
  <PresentationFormat>Geniş ekran</PresentationFormat>
  <Paragraphs>50</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Times New Roman</vt:lpstr>
      <vt:lpstr>Tw Cen MT</vt:lpstr>
      <vt:lpstr>Verdana</vt:lpstr>
      <vt:lpstr>Wingdings</vt:lpstr>
      <vt:lpstr>Damla</vt:lpstr>
      <vt:lpstr>FERMENTASYON TEKNOLOJİSİ</vt:lpstr>
      <vt:lpstr>PowerPoint Sunusu</vt:lpstr>
      <vt:lpstr>PowerPoint Sunusu</vt:lpstr>
      <vt:lpstr>PowerPoint Sunusu</vt:lpstr>
      <vt:lpstr>PowerPoint Sunusu</vt:lpstr>
      <vt:lpstr>PowerPoint Sunusu</vt:lpstr>
      <vt:lpstr>PowerPoint Sunusu</vt:lpstr>
      <vt:lpstr>PowerPoint Sunusu</vt:lpstr>
      <vt:lpstr>  Bozanın mikroforası ile ilgili bir araştırmada bozadan Saccharomyces carlsbergensis, Saccharomyces cerevisiae, Streptococcus spp., Micrococcus spp. ve lactobacillus spp. izole edilmiştir. Yapılan başka bir araştırmada bozada laktik asit bakterisi olarak Leuconostoc cinsine ait türler (Lc. paramesenteroides, Lc. mesenteroides, Lc. dextranicum, Lc. oenos veya Oenococcus oenos) ve lactobacillus cinsine ait türlerin (Lb. sanfrancisco, Lb. coryniformis, Lb. confusus, Lb. fermentum) maya olarak da Saccharomyces uvarum, S. cerevisiae türlerinin hakim olduğu bulunmuştur.  </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308</cp:revision>
  <dcterms:created xsi:type="dcterms:W3CDTF">2019-09-25T12:44:30Z</dcterms:created>
  <dcterms:modified xsi:type="dcterms:W3CDTF">2019-12-15T23:34:30Z</dcterms:modified>
</cp:coreProperties>
</file>