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sldIdLst>
    <p:sldId id="257" r:id="rId3"/>
    <p:sldId id="265" r:id="rId4"/>
    <p:sldId id="266" r:id="rId5"/>
    <p:sldId id="268" r:id="rId6"/>
    <p:sldId id="269" r:id="rId7"/>
    <p:sldId id="271" r:id="rId8"/>
    <p:sldId id="274" r:id="rId9"/>
    <p:sldId id="272" r:id="rId10"/>
    <p:sldId id="275" r:id="rId11"/>
    <p:sldId id="273" r:id="rId12"/>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8" d="100"/>
          <a:sy n="68" d="100"/>
        </p:scale>
        <p:origin x="792"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presProps" Target="pres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theme" Target="theme/theme1.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0F4078D1-BFCC-478E-AA0D-64C9D4E7BBE2}"/>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58D3815B-70BC-4C5F-8951-C80C23D6943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B1B05581-9389-42E1-9E4E-5E8FF886B87B}"/>
              </a:ext>
            </a:extLst>
          </p:cNvPr>
          <p:cNvSpPr>
            <a:spLocks noGrp="1"/>
          </p:cNvSpPr>
          <p:nvPr>
            <p:ph type="dt" sz="half" idx="10"/>
          </p:nvPr>
        </p:nvSpPr>
        <p:spPr/>
        <p:txBody>
          <a:bodyPr/>
          <a:lstStyle/>
          <a:p>
            <a:fld id="{B7352F47-C76B-4E38-9E30-036EF9966F0E}" type="datetimeFigureOut">
              <a:rPr lang="tr-TR" smtClean="0"/>
              <a:t>12.4.2018</a:t>
            </a:fld>
            <a:endParaRPr lang="tr-TR"/>
          </a:p>
        </p:txBody>
      </p:sp>
      <p:sp>
        <p:nvSpPr>
          <p:cNvPr id="5" name="Alt Bilgi Yer Tutucusu 4">
            <a:extLst>
              <a:ext uri="{FF2B5EF4-FFF2-40B4-BE49-F238E27FC236}">
                <a16:creationId xmlns:a16="http://schemas.microsoft.com/office/drawing/2014/main" id="{8BFDF48E-C3B3-404E-BA40-25A82110A994}"/>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83F190E9-DEC3-4BE3-8EB9-763DB4033491}"/>
              </a:ext>
            </a:extLst>
          </p:cNvPr>
          <p:cNvSpPr>
            <a:spLocks noGrp="1"/>
          </p:cNvSpPr>
          <p:nvPr>
            <p:ph type="sldNum" sz="quarter" idx="12"/>
          </p:nvPr>
        </p:nvSpPr>
        <p:spPr/>
        <p:txBody>
          <a:bodyPr/>
          <a:lstStyle/>
          <a:p>
            <a:fld id="{51ACFE7B-8CB7-4E7F-90F0-62A3BC8C8FD6}" type="slidenum">
              <a:rPr lang="tr-TR" smtClean="0"/>
              <a:t>‹#›</a:t>
            </a:fld>
            <a:endParaRPr lang="tr-TR"/>
          </a:p>
        </p:txBody>
      </p:sp>
    </p:spTree>
    <p:extLst>
      <p:ext uri="{BB962C8B-B14F-4D97-AF65-F5344CB8AC3E}">
        <p14:creationId xmlns:p14="http://schemas.microsoft.com/office/powerpoint/2010/main" val="35493525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13A06188-D926-4390-98A1-9F9821037EF0}"/>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92545ECF-9106-4EBA-8124-EF464C0AFEE6}"/>
              </a:ext>
            </a:extLst>
          </p:cNvPr>
          <p:cNvSpPr>
            <a:spLocks noGrp="1"/>
          </p:cNvSpPr>
          <p:nvPr>
            <p:ph type="body" orient="vert" idx="1"/>
          </p:nvPr>
        </p:nvSpPr>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4E304575-2BD5-4642-898D-63B8299AB45D}"/>
              </a:ext>
            </a:extLst>
          </p:cNvPr>
          <p:cNvSpPr>
            <a:spLocks noGrp="1"/>
          </p:cNvSpPr>
          <p:nvPr>
            <p:ph type="dt" sz="half" idx="10"/>
          </p:nvPr>
        </p:nvSpPr>
        <p:spPr/>
        <p:txBody>
          <a:bodyPr/>
          <a:lstStyle/>
          <a:p>
            <a:fld id="{B7352F47-C76B-4E38-9E30-036EF9966F0E}" type="datetimeFigureOut">
              <a:rPr lang="tr-TR" smtClean="0"/>
              <a:t>12.4.2018</a:t>
            </a:fld>
            <a:endParaRPr lang="tr-TR"/>
          </a:p>
        </p:txBody>
      </p:sp>
      <p:sp>
        <p:nvSpPr>
          <p:cNvPr id="5" name="Alt Bilgi Yer Tutucusu 4">
            <a:extLst>
              <a:ext uri="{FF2B5EF4-FFF2-40B4-BE49-F238E27FC236}">
                <a16:creationId xmlns:a16="http://schemas.microsoft.com/office/drawing/2014/main" id="{8A9DD6D2-A3DD-4E40-8D5D-28F14B9ED227}"/>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0BD4FE8F-6598-4C5C-A11C-C6D8397485AE}"/>
              </a:ext>
            </a:extLst>
          </p:cNvPr>
          <p:cNvSpPr>
            <a:spLocks noGrp="1"/>
          </p:cNvSpPr>
          <p:nvPr>
            <p:ph type="sldNum" sz="quarter" idx="12"/>
          </p:nvPr>
        </p:nvSpPr>
        <p:spPr/>
        <p:txBody>
          <a:bodyPr/>
          <a:lstStyle/>
          <a:p>
            <a:fld id="{51ACFE7B-8CB7-4E7F-90F0-62A3BC8C8FD6}" type="slidenum">
              <a:rPr lang="tr-TR" smtClean="0"/>
              <a:t>‹#›</a:t>
            </a:fld>
            <a:endParaRPr lang="tr-TR"/>
          </a:p>
        </p:txBody>
      </p:sp>
    </p:spTree>
    <p:extLst>
      <p:ext uri="{BB962C8B-B14F-4D97-AF65-F5344CB8AC3E}">
        <p14:creationId xmlns:p14="http://schemas.microsoft.com/office/powerpoint/2010/main" val="319588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5741E7D4-A888-43F6-8712-9590EF5300BB}"/>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8F923179-67BE-464C-A98C-6865159FCF63}"/>
              </a:ext>
            </a:extLst>
          </p:cNvPr>
          <p:cNvSpPr>
            <a:spLocks noGrp="1"/>
          </p:cNvSpPr>
          <p:nvPr>
            <p:ph type="body" orient="vert" idx="1"/>
          </p:nvPr>
        </p:nvSpPr>
        <p:spPr>
          <a:xfrm>
            <a:off x="838200" y="365125"/>
            <a:ext cx="7734300" cy="5811838"/>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90891F02-EA02-4079-B043-54445086732E}"/>
              </a:ext>
            </a:extLst>
          </p:cNvPr>
          <p:cNvSpPr>
            <a:spLocks noGrp="1"/>
          </p:cNvSpPr>
          <p:nvPr>
            <p:ph type="dt" sz="half" idx="10"/>
          </p:nvPr>
        </p:nvSpPr>
        <p:spPr/>
        <p:txBody>
          <a:bodyPr/>
          <a:lstStyle/>
          <a:p>
            <a:fld id="{B7352F47-C76B-4E38-9E30-036EF9966F0E}" type="datetimeFigureOut">
              <a:rPr lang="tr-TR" smtClean="0"/>
              <a:t>12.4.2018</a:t>
            </a:fld>
            <a:endParaRPr lang="tr-TR"/>
          </a:p>
        </p:txBody>
      </p:sp>
      <p:sp>
        <p:nvSpPr>
          <p:cNvPr id="5" name="Alt Bilgi Yer Tutucusu 4">
            <a:extLst>
              <a:ext uri="{FF2B5EF4-FFF2-40B4-BE49-F238E27FC236}">
                <a16:creationId xmlns:a16="http://schemas.microsoft.com/office/drawing/2014/main" id="{F70C9586-830A-420C-808F-C014D9352506}"/>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004C6660-2041-40FF-858B-E008AD01A0A1}"/>
              </a:ext>
            </a:extLst>
          </p:cNvPr>
          <p:cNvSpPr>
            <a:spLocks noGrp="1"/>
          </p:cNvSpPr>
          <p:nvPr>
            <p:ph type="sldNum" sz="quarter" idx="12"/>
          </p:nvPr>
        </p:nvSpPr>
        <p:spPr/>
        <p:txBody>
          <a:bodyPr/>
          <a:lstStyle/>
          <a:p>
            <a:fld id="{51ACFE7B-8CB7-4E7F-90F0-62A3BC8C8FD6}" type="slidenum">
              <a:rPr lang="tr-TR" smtClean="0"/>
              <a:t>‹#›</a:t>
            </a:fld>
            <a:endParaRPr lang="tr-TR"/>
          </a:p>
        </p:txBody>
      </p:sp>
    </p:spTree>
    <p:extLst>
      <p:ext uri="{BB962C8B-B14F-4D97-AF65-F5344CB8AC3E}">
        <p14:creationId xmlns:p14="http://schemas.microsoft.com/office/powerpoint/2010/main" val="275301188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a:t>Asıl başlık stilini düzenlemek için tıklayın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0FC4DE38-27F7-497F-9F8F-504C06B5BC88}" type="datetimeFigureOut">
              <a:rPr lang="tr-TR" smtClean="0"/>
              <a:t>12.4.2018</a:t>
            </a:fld>
            <a:endParaRPr lang="tr-TR" dirty="0"/>
          </a:p>
        </p:txBody>
      </p:sp>
      <p:sp>
        <p:nvSpPr>
          <p:cNvPr id="5" name="Footer Placeholder 4"/>
          <p:cNvSpPr>
            <a:spLocks noGrp="1"/>
          </p:cNvSpPr>
          <p:nvPr>
            <p:ph type="ftr" sz="quarter" idx="11"/>
          </p:nvPr>
        </p:nvSpPr>
        <p:spPr/>
        <p:txBody>
          <a:bodyPr/>
          <a:lstStyle/>
          <a:p>
            <a:endParaRPr lang="tr-TR"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3097E513-73C5-42F8-9EB8-DDDCD01169ED}" type="slidenum">
              <a:rPr lang="tr-TR" smtClean="0"/>
              <a:t>‹#›</a:t>
            </a:fld>
            <a:endParaRPr lang="tr-TR" dirty="0"/>
          </a:p>
        </p:txBody>
      </p:sp>
    </p:spTree>
    <p:extLst>
      <p:ext uri="{BB962C8B-B14F-4D97-AF65-F5344CB8AC3E}">
        <p14:creationId xmlns:p14="http://schemas.microsoft.com/office/powerpoint/2010/main" val="304940300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a:t>Asıl başlık stilini düzenlemek için tıklayın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0FC4DE38-27F7-497F-9F8F-504C06B5BC88}" type="datetimeFigureOut">
              <a:rPr lang="tr-TR" smtClean="0"/>
              <a:t>12.4.2018</a:t>
            </a:fld>
            <a:endParaRPr lang="tr-TR" dirty="0"/>
          </a:p>
        </p:txBody>
      </p:sp>
      <p:sp>
        <p:nvSpPr>
          <p:cNvPr id="5" name="Footer Placeholder 4"/>
          <p:cNvSpPr>
            <a:spLocks noGrp="1"/>
          </p:cNvSpPr>
          <p:nvPr>
            <p:ph type="ftr" sz="quarter" idx="11"/>
          </p:nvPr>
        </p:nvSpPr>
        <p:spPr/>
        <p:txBody>
          <a:bodyPr/>
          <a:lstStyle/>
          <a:p>
            <a:endParaRPr lang="tr-TR"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3097E513-73C5-42F8-9EB8-DDDCD01169ED}" type="slidenum">
              <a:rPr lang="tr-TR" smtClean="0"/>
              <a:t>‹#›</a:t>
            </a:fld>
            <a:endParaRPr lang="tr-TR" dirty="0"/>
          </a:p>
        </p:txBody>
      </p:sp>
    </p:spTree>
    <p:extLst>
      <p:ext uri="{BB962C8B-B14F-4D97-AF65-F5344CB8AC3E}">
        <p14:creationId xmlns:p14="http://schemas.microsoft.com/office/powerpoint/2010/main" val="39606228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0FC4DE38-27F7-497F-9F8F-504C06B5BC88}" type="datetimeFigureOut">
              <a:rPr lang="tr-TR" smtClean="0"/>
              <a:t>12.4.2018</a:t>
            </a:fld>
            <a:endParaRPr lang="tr-TR" dirty="0"/>
          </a:p>
        </p:txBody>
      </p:sp>
      <p:sp>
        <p:nvSpPr>
          <p:cNvPr id="5" name="Footer Placeholder 4"/>
          <p:cNvSpPr>
            <a:spLocks noGrp="1"/>
          </p:cNvSpPr>
          <p:nvPr>
            <p:ph type="ftr" sz="quarter" idx="11"/>
          </p:nvPr>
        </p:nvSpPr>
        <p:spPr/>
        <p:txBody>
          <a:bodyPr/>
          <a:lstStyle/>
          <a:p>
            <a:endParaRPr lang="tr-TR"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3097E513-73C5-42F8-9EB8-DDDCD01169ED}" type="slidenum">
              <a:rPr lang="tr-TR" smtClean="0"/>
              <a:t>‹#›</a:t>
            </a:fld>
            <a:endParaRPr lang="tr-TR" dirty="0"/>
          </a:p>
        </p:txBody>
      </p:sp>
    </p:spTree>
    <p:extLst>
      <p:ext uri="{BB962C8B-B14F-4D97-AF65-F5344CB8AC3E}">
        <p14:creationId xmlns:p14="http://schemas.microsoft.com/office/powerpoint/2010/main" val="373113593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0FC4DE38-27F7-497F-9F8F-504C06B5BC88}" type="datetimeFigureOut">
              <a:rPr lang="tr-TR" smtClean="0"/>
              <a:t>12.4.2018</a:t>
            </a:fld>
            <a:endParaRPr lang="tr-TR" dirty="0"/>
          </a:p>
        </p:txBody>
      </p:sp>
      <p:sp>
        <p:nvSpPr>
          <p:cNvPr id="6" name="Footer Placeholder 5"/>
          <p:cNvSpPr>
            <a:spLocks noGrp="1"/>
          </p:cNvSpPr>
          <p:nvPr>
            <p:ph type="ftr" sz="quarter" idx="11"/>
          </p:nvPr>
        </p:nvSpPr>
        <p:spPr/>
        <p:txBody>
          <a:bodyPr/>
          <a:lstStyle/>
          <a:p>
            <a:endParaRPr lang="tr-TR"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3097E513-73C5-42F8-9EB8-DDDCD01169ED}" type="slidenum">
              <a:rPr lang="tr-TR" smtClean="0"/>
              <a:t>‹#›</a:t>
            </a:fld>
            <a:endParaRPr lang="tr-TR" dirty="0"/>
          </a:p>
        </p:txBody>
      </p:sp>
    </p:spTree>
    <p:extLst>
      <p:ext uri="{BB962C8B-B14F-4D97-AF65-F5344CB8AC3E}">
        <p14:creationId xmlns:p14="http://schemas.microsoft.com/office/powerpoint/2010/main" val="170217054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0FC4DE38-27F7-497F-9F8F-504C06B5BC88}" type="datetimeFigureOut">
              <a:rPr lang="tr-TR" smtClean="0"/>
              <a:t>12.4.2018</a:t>
            </a:fld>
            <a:endParaRPr lang="tr-TR" dirty="0"/>
          </a:p>
        </p:txBody>
      </p:sp>
      <p:sp>
        <p:nvSpPr>
          <p:cNvPr id="8" name="Footer Placeholder 7"/>
          <p:cNvSpPr>
            <a:spLocks noGrp="1"/>
          </p:cNvSpPr>
          <p:nvPr>
            <p:ph type="ftr" sz="quarter" idx="11"/>
          </p:nvPr>
        </p:nvSpPr>
        <p:spPr/>
        <p:txBody>
          <a:bodyPr/>
          <a:lstStyle/>
          <a:p>
            <a:endParaRPr lang="tr-TR"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3097E513-73C5-42F8-9EB8-DDDCD01169ED}" type="slidenum">
              <a:rPr lang="tr-TR" smtClean="0"/>
              <a:t>‹#›</a:t>
            </a:fld>
            <a:endParaRPr lang="tr-TR" dirty="0"/>
          </a:p>
        </p:txBody>
      </p:sp>
    </p:spTree>
    <p:extLst>
      <p:ext uri="{BB962C8B-B14F-4D97-AF65-F5344CB8AC3E}">
        <p14:creationId xmlns:p14="http://schemas.microsoft.com/office/powerpoint/2010/main" val="295248008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0FC4DE38-27F7-497F-9F8F-504C06B5BC88}" type="datetimeFigureOut">
              <a:rPr lang="tr-TR" smtClean="0"/>
              <a:t>12.4.2018</a:t>
            </a:fld>
            <a:endParaRPr lang="tr-TR" dirty="0"/>
          </a:p>
        </p:txBody>
      </p:sp>
      <p:sp>
        <p:nvSpPr>
          <p:cNvPr id="4" name="Footer Placeholder 3"/>
          <p:cNvSpPr>
            <a:spLocks noGrp="1"/>
          </p:cNvSpPr>
          <p:nvPr>
            <p:ph type="ftr" sz="quarter" idx="11"/>
          </p:nvPr>
        </p:nvSpPr>
        <p:spPr/>
        <p:txBody>
          <a:bodyPr/>
          <a:lstStyle/>
          <a:p>
            <a:endParaRPr lang="tr-TR"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3097E513-73C5-42F8-9EB8-DDDCD01169ED}" type="slidenum">
              <a:rPr lang="tr-TR" smtClean="0"/>
              <a:t>‹#›</a:t>
            </a:fld>
            <a:endParaRPr lang="tr-TR" dirty="0"/>
          </a:p>
        </p:txBody>
      </p:sp>
    </p:spTree>
    <p:extLst>
      <p:ext uri="{BB962C8B-B14F-4D97-AF65-F5344CB8AC3E}">
        <p14:creationId xmlns:p14="http://schemas.microsoft.com/office/powerpoint/2010/main" val="421859242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FC4DE38-27F7-497F-9F8F-504C06B5BC88}" type="datetimeFigureOut">
              <a:rPr lang="tr-TR" smtClean="0"/>
              <a:t>12.4.2018</a:t>
            </a:fld>
            <a:endParaRPr lang="tr-TR" dirty="0"/>
          </a:p>
        </p:txBody>
      </p:sp>
      <p:sp>
        <p:nvSpPr>
          <p:cNvPr id="3" name="Footer Placeholder 2"/>
          <p:cNvSpPr>
            <a:spLocks noGrp="1"/>
          </p:cNvSpPr>
          <p:nvPr>
            <p:ph type="ftr" sz="quarter" idx="11"/>
          </p:nvPr>
        </p:nvSpPr>
        <p:spPr/>
        <p:txBody>
          <a:bodyPr/>
          <a:lstStyle/>
          <a:p>
            <a:endParaRPr lang="tr-TR"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3097E513-73C5-42F8-9EB8-DDDCD01169ED}" type="slidenum">
              <a:rPr lang="tr-TR" smtClean="0"/>
              <a:t>‹#›</a:t>
            </a:fld>
            <a:endParaRPr lang="tr-TR" dirty="0"/>
          </a:p>
        </p:txBody>
      </p:sp>
    </p:spTree>
    <p:extLst>
      <p:ext uri="{BB962C8B-B14F-4D97-AF65-F5344CB8AC3E}">
        <p14:creationId xmlns:p14="http://schemas.microsoft.com/office/powerpoint/2010/main" val="106068134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a:t>Asıl başlık stilini düzenlemek için tıklayın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0FC4DE38-27F7-497F-9F8F-504C06B5BC88}" type="datetimeFigureOut">
              <a:rPr lang="tr-TR" smtClean="0"/>
              <a:t>12.4.2018</a:t>
            </a:fld>
            <a:endParaRPr lang="tr-TR" dirty="0"/>
          </a:p>
        </p:txBody>
      </p:sp>
      <p:sp>
        <p:nvSpPr>
          <p:cNvPr id="6" name="Footer Placeholder 5"/>
          <p:cNvSpPr>
            <a:spLocks noGrp="1"/>
          </p:cNvSpPr>
          <p:nvPr>
            <p:ph type="ftr" sz="quarter" idx="11"/>
          </p:nvPr>
        </p:nvSpPr>
        <p:spPr/>
        <p:txBody>
          <a:bodyPr/>
          <a:lstStyle/>
          <a:p>
            <a:endParaRPr lang="tr-TR"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3097E513-73C5-42F8-9EB8-DDDCD01169ED}" type="slidenum">
              <a:rPr lang="tr-TR" smtClean="0"/>
              <a:t>‹#›</a:t>
            </a:fld>
            <a:endParaRPr lang="tr-TR" dirty="0"/>
          </a:p>
        </p:txBody>
      </p:sp>
    </p:spTree>
    <p:extLst>
      <p:ext uri="{BB962C8B-B14F-4D97-AF65-F5344CB8AC3E}">
        <p14:creationId xmlns:p14="http://schemas.microsoft.com/office/powerpoint/2010/main" val="33824884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2EE50BC-3A5C-4E19-A5FD-7C219355B682}"/>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2514FDD2-4F30-4C47-94F2-5C0460983AA5}"/>
              </a:ext>
            </a:extLst>
          </p:cNvPr>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2210F109-9E5E-48AF-8E3A-B13D8D0B22CC}"/>
              </a:ext>
            </a:extLst>
          </p:cNvPr>
          <p:cNvSpPr>
            <a:spLocks noGrp="1"/>
          </p:cNvSpPr>
          <p:nvPr>
            <p:ph type="dt" sz="half" idx="10"/>
          </p:nvPr>
        </p:nvSpPr>
        <p:spPr/>
        <p:txBody>
          <a:bodyPr/>
          <a:lstStyle/>
          <a:p>
            <a:fld id="{B7352F47-C76B-4E38-9E30-036EF9966F0E}" type="datetimeFigureOut">
              <a:rPr lang="tr-TR" smtClean="0"/>
              <a:t>12.4.2018</a:t>
            </a:fld>
            <a:endParaRPr lang="tr-TR"/>
          </a:p>
        </p:txBody>
      </p:sp>
      <p:sp>
        <p:nvSpPr>
          <p:cNvPr id="5" name="Alt Bilgi Yer Tutucusu 4">
            <a:extLst>
              <a:ext uri="{FF2B5EF4-FFF2-40B4-BE49-F238E27FC236}">
                <a16:creationId xmlns:a16="http://schemas.microsoft.com/office/drawing/2014/main" id="{EC91A7FD-6360-424F-BADB-5137F042AB39}"/>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D06904A2-399C-46B2-9A97-4DC2C8A012EB}"/>
              </a:ext>
            </a:extLst>
          </p:cNvPr>
          <p:cNvSpPr>
            <a:spLocks noGrp="1"/>
          </p:cNvSpPr>
          <p:nvPr>
            <p:ph type="sldNum" sz="quarter" idx="12"/>
          </p:nvPr>
        </p:nvSpPr>
        <p:spPr/>
        <p:txBody>
          <a:bodyPr/>
          <a:lstStyle/>
          <a:p>
            <a:fld id="{51ACFE7B-8CB7-4E7F-90F0-62A3BC8C8FD6}" type="slidenum">
              <a:rPr lang="tr-TR" smtClean="0"/>
              <a:t>‹#›</a:t>
            </a:fld>
            <a:endParaRPr lang="tr-TR"/>
          </a:p>
        </p:txBody>
      </p:sp>
    </p:spTree>
    <p:extLst>
      <p:ext uri="{BB962C8B-B14F-4D97-AF65-F5344CB8AC3E}">
        <p14:creationId xmlns:p14="http://schemas.microsoft.com/office/powerpoint/2010/main" val="276678868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dirty="0"/>
              <a:t>Resim eklemek için simgeye tıklayın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0FC4DE38-27F7-497F-9F8F-504C06B5BC88}" type="datetimeFigureOut">
              <a:rPr lang="tr-TR" smtClean="0"/>
              <a:t>12.4.2018</a:t>
            </a:fld>
            <a:endParaRPr lang="tr-TR" dirty="0"/>
          </a:p>
        </p:txBody>
      </p:sp>
      <p:sp>
        <p:nvSpPr>
          <p:cNvPr id="6" name="Footer Placeholder 5"/>
          <p:cNvSpPr>
            <a:spLocks noGrp="1"/>
          </p:cNvSpPr>
          <p:nvPr>
            <p:ph type="ftr" sz="quarter" idx="11"/>
          </p:nvPr>
        </p:nvSpPr>
        <p:spPr/>
        <p:txBody>
          <a:bodyPr/>
          <a:lstStyle/>
          <a:p>
            <a:endParaRPr lang="tr-TR"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3097E513-73C5-42F8-9EB8-DDDCD01169ED}" type="slidenum">
              <a:rPr lang="tr-TR" smtClean="0"/>
              <a:t>‹#›</a:t>
            </a:fld>
            <a:endParaRPr lang="tr-TR" dirty="0"/>
          </a:p>
        </p:txBody>
      </p:sp>
    </p:spTree>
    <p:extLst>
      <p:ext uri="{BB962C8B-B14F-4D97-AF65-F5344CB8AC3E}">
        <p14:creationId xmlns:p14="http://schemas.microsoft.com/office/powerpoint/2010/main" val="13964826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0FC4DE38-27F7-497F-9F8F-504C06B5BC88}" type="datetimeFigureOut">
              <a:rPr lang="tr-TR" smtClean="0"/>
              <a:t>12.4.2018</a:t>
            </a:fld>
            <a:endParaRPr lang="tr-TR" dirty="0"/>
          </a:p>
        </p:txBody>
      </p:sp>
      <p:sp>
        <p:nvSpPr>
          <p:cNvPr id="5" name="Footer Placeholder 4"/>
          <p:cNvSpPr>
            <a:spLocks noGrp="1"/>
          </p:cNvSpPr>
          <p:nvPr>
            <p:ph type="ftr" sz="quarter" idx="11"/>
          </p:nvPr>
        </p:nvSpPr>
        <p:spPr/>
        <p:txBody>
          <a:bodyPr/>
          <a:lstStyle/>
          <a:p>
            <a:endParaRPr lang="tr-TR"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3097E513-73C5-42F8-9EB8-DDDCD01169ED}" type="slidenum">
              <a:rPr lang="tr-TR" smtClean="0"/>
              <a:t>‹#›</a:t>
            </a:fld>
            <a:endParaRPr lang="tr-TR" dirty="0"/>
          </a:p>
        </p:txBody>
      </p:sp>
    </p:spTree>
    <p:extLst>
      <p:ext uri="{BB962C8B-B14F-4D97-AF65-F5344CB8AC3E}">
        <p14:creationId xmlns:p14="http://schemas.microsoft.com/office/powerpoint/2010/main" val="306377083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stilini düzenlemek için tıklayın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0FC4DE38-27F7-497F-9F8F-504C06B5BC88}" type="datetimeFigureOut">
              <a:rPr lang="tr-TR" smtClean="0"/>
              <a:t>12.4.2018</a:t>
            </a:fld>
            <a:endParaRPr lang="tr-TR" dirty="0"/>
          </a:p>
        </p:txBody>
      </p:sp>
      <p:sp>
        <p:nvSpPr>
          <p:cNvPr id="5" name="Footer Placeholder 4"/>
          <p:cNvSpPr>
            <a:spLocks noGrp="1"/>
          </p:cNvSpPr>
          <p:nvPr>
            <p:ph type="ftr" sz="quarter" idx="11"/>
          </p:nvPr>
        </p:nvSpPr>
        <p:spPr/>
        <p:txBody>
          <a:bodyPr/>
          <a:lstStyle/>
          <a:p>
            <a:endParaRPr lang="tr-TR"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3097E513-73C5-42F8-9EB8-DDDCD01169ED}" type="slidenum">
              <a:rPr lang="tr-TR" smtClean="0"/>
              <a:t>‹#›</a:t>
            </a:fld>
            <a:endParaRPr lang="tr-TR"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31416464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a:t>Asıl başlık stilini düzenlemek için tıklayın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a:t>
            </a:r>
          </a:p>
        </p:txBody>
      </p:sp>
      <p:sp>
        <p:nvSpPr>
          <p:cNvPr id="5" name="Date Placeholder 4"/>
          <p:cNvSpPr>
            <a:spLocks noGrp="1"/>
          </p:cNvSpPr>
          <p:nvPr>
            <p:ph type="dt" sz="half" idx="10"/>
          </p:nvPr>
        </p:nvSpPr>
        <p:spPr/>
        <p:txBody>
          <a:bodyPr/>
          <a:lstStyle/>
          <a:p>
            <a:fld id="{0FC4DE38-27F7-497F-9F8F-504C06B5BC88}" type="datetimeFigureOut">
              <a:rPr lang="tr-TR" smtClean="0"/>
              <a:t>12.4.2018</a:t>
            </a:fld>
            <a:endParaRPr lang="tr-TR" dirty="0"/>
          </a:p>
        </p:txBody>
      </p:sp>
      <p:sp>
        <p:nvSpPr>
          <p:cNvPr id="6" name="Footer Placeholder 5"/>
          <p:cNvSpPr>
            <a:spLocks noGrp="1"/>
          </p:cNvSpPr>
          <p:nvPr>
            <p:ph type="ftr" sz="quarter" idx="11"/>
          </p:nvPr>
        </p:nvSpPr>
        <p:spPr/>
        <p:txBody>
          <a:bodyPr/>
          <a:lstStyle/>
          <a:p>
            <a:endParaRPr lang="tr-TR"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3097E513-73C5-42F8-9EB8-DDDCD01169ED}" type="slidenum">
              <a:rPr lang="tr-TR" smtClean="0"/>
              <a:t>‹#›</a:t>
            </a:fld>
            <a:endParaRPr lang="tr-TR" dirty="0"/>
          </a:p>
        </p:txBody>
      </p:sp>
    </p:spTree>
    <p:extLst>
      <p:ext uri="{BB962C8B-B14F-4D97-AF65-F5344CB8AC3E}">
        <p14:creationId xmlns:p14="http://schemas.microsoft.com/office/powerpoint/2010/main" val="2286432383"/>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stilini düzenlemek için tıklayın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a:t>
            </a:r>
          </a:p>
        </p:txBody>
      </p:sp>
      <p:sp>
        <p:nvSpPr>
          <p:cNvPr id="5" name="Date Placeholder 4"/>
          <p:cNvSpPr>
            <a:spLocks noGrp="1"/>
          </p:cNvSpPr>
          <p:nvPr>
            <p:ph type="dt" sz="half" idx="10"/>
          </p:nvPr>
        </p:nvSpPr>
        <p:spPr/>
        <p:txBody>
          <a:bodyPr/>
          <a:lstStyle/>
          <a:p>
            <a:fld id="{0FC4DE38-27F7-497F-9F8F-504C06B5BC88}" type="datetimeFigureOut">
              <a:rPr lang="tr-TR" smtClean="0"/>
              <a:t>12.4.2018</a:t>
            </a:fld>
            <a:endParaRPr lang="tr-TR" dirty="0"/>
          </a:p>
        </p:txBody>
      </p:sp>
      <p:sp>
        <p:nvSpPr>
          <p:cNvPr id="6" name="Footer Placeholder 5"/>
          <p:cNvSpPr>
            <a:spLocks noGrp="1"/>
          </p:cNvSpPr>
          <p:nvPr>
            <p:ph type="ftr" sz="quarter" idx="11"/>
          </p:nvPr>
        </p:nvSpPr>
        <p:spPr/>
        <p:txBody>
          <a:bodyPr/>
          <a:lstStyle/>
          <a:p>
            <a:endParaRPr lang="tr-TR"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3097E513-73C5-42F8-9EB8-DDDCD01169ED}" type="slidenum">
              <a:rPr lang="tr-TR" smtClean="0"/>
              <a:t>‹#›</a:t>
            </a:fld>
            <a:endParaRPr lang="tr-TR"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359328415"/>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a:t>Asıl başlık stilini düzenlemek için tıklayın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a:t>
            </a:r>
          </a:p>
        </p:txBody>
      </p:sp>
      <p:sp>
        <p:nvSpPr>
          <p:cNvPr id="5" name="Date Placeholder 4"/>
          <p:cNvSpPr>
            <a:spLocks noGrp="1"/>
          </p:cNvSpPr>
          <p:nvPr>
            <p:ph type="dt" sz="half" idx="10"/>
          </p:nvPr>
        </p:nvSpPr>
        <p:spPr/>
        <p:txBody>
          <a:bodyPr/>
          <a:lstStyle/>
          <a:p>
            <a:fld id="{0FC4DE38-27F7-497F-9F8F-504C06B5BC88}" type="datetimeFigureOut">
              <a:rPr lang="tr-TR" smtClean="0"/>
              <a:t>12.4.2018</a:t>
            </a:fld>
            <a:endParaRPr lang="tr-TR" dirty="0"/>
          </a:p>
        </p:txBody>
      </p:sp>
      <p:sp>
        <p:nvSpPr>
          <p:cNvPr id="6" name="Footer Placeholder 5"/>
          <p:cNvSpPr>
            <a:spLocks noGrp="1"/>
          </p:cNvSpPr>
          <p:nvPr>
            <p:ph type="ftr" sz="quarter" idx="11"/>
          </p:nvPr>
        </p:nvSpPr>
        <p:spPr/>
        <p:txBody>
          <a:bodyPr/>
          <a:lstStyle/>
          <a:p>
            <a:endParaRPr lang="tr-TR"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3097E513-73C5-42F8-9EB8-DDDCD01169ED}" type="slidenum">
              <a:rPr lang="tr-TR" smtClean="0"/>
              <a:t>‹#›</a:t>
            </a:fld>
            <a:endParaRPr lang="tr-TR" dirty="0"/>
          </a:p>
        </p:txBody>
      </p:sp>
    </p:spTree>
    <p:extLst>
      <p:ext uri="{BB962C8B-B14F-4D97-AF65-F5344CB8AC3E}">
        <p14:creationId xmlns:p14="http://schemas.microsoft.com/office/powerpoint/2010/main" val="3883595555"/>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ncho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0FC4DE38-27F7-497F-9F8F-504C06B5BC88}" type="datetimeFigureOut">
              <a:rPr lang="tr-TR" smtClean="0"/>
              <a:t>12.4.2018</a:t>
            </a:fld>
            <a:endParaRPr lang="tr-TR" dirty="0"/>
          </a:p>
        </p:txBody>
      </p:sp>
      <p:sp>
        <p:nvSpPr>
          <p:cNvPr id="5" name="Footer Placeholder 4"/>
          <p:cNvSpPr>
            <a:spLocks noGrp="1"/>
          </p:cNvSpPr>
          <p:nvPr>
            <p:ph type="ftr" sz="quarter" idx="11"/>
          </p:nvPr>
        </p:nvSpPr>
        <p:spPr/>
        <p:txBody>
          <a:bodyPr/>
          <a:lstStyle/>
          <a:p>
            <a:endParaRPr lang="tr-TR"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3097E513-73C5-42F8-9EB8-DDDCD01169ED}" type="slidenum">
              <a:rPr lang="tr-TR" smtClean="0"/>
              <a:t>‹#›</a:t>
            </a:fld>
            <a:endParaRPr lang="tr-TR" dirty="0"/>
          </a:p>
        </p:txBody>
      </p:sp>
    </p:spTree>
    <p:extLst>
      <p:ext uri="{BB962C8B-B14F-4D97-AF65-F5344CB8AC3E}">
        <p14:creationId xmlns:p14="http://schemas.microsoft.com/office/powerpoint/2010/main" val="419725481"/>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0FC4DE38-27F7-497F-9F8F-504C06B5BC88}" type="datetimeFigureOut">
              <a:rPr lang="tr-TR" smtClean="0"/>
              <a:t>12.4.2018</a:t>
            </a:fld>
            <a:endParaRPr lang="tr-TR" dirty="0"/>
          </a:p>
        </p:txBody>
      </p:sp>
      <p:sp>
        <p:nvSpPr>
          <p:cNvPr id="5" name="Footer Placeholder 4"/>
          <p:cNvSpPr>
            <a:spLocks noGrp="1"/>
          </p:cNvSpPr>
          <p:nvPr>
            <p:ph type="ftr" sz="quarter" idx="11"/>
          </p:nvPr>
        </p:nvSpPr>
        <p:spPr/>
        <p:txBody>
          <a:bodyPr/>
          <a:lstStyle/>
          <a:p>
            <a:endParaRPr lang="tr-TR"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3097E513-73C5-42F8-9EB8-DDDCD01169ED}" type="slidenum">
              <a:rPr lang="tr-TR" smtClean="0"/>
              <a:t>‹#›</a:t>
            </a:fld>
            <a:endParaRPr lang="tr-TR" dirty="0"/>
          </a:p>
        </p:txBody>
      </p:sp>
    </p:spTree>
    <p:extLst>
      <p:ext uri="{BB962C8B-B14F-4D97-AF65-F5344CB8AC3E}">
        <p14:creationId xmlns:p14="http://schemas.microsoft.com/office/powerpoint/2010/main" val="7547996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7CA445F7-D980-48E2-A8A5-B3B1E2FBA182}"/>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C6D0DFB7-6925-48C7-8B0A-2C62A492EFD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a:t>
            </a:r>
          </a:p>
        </p:txBody>
      </p:sp>
      <p:sp>
        <p:nvSpPr>
          <p:cNvPr id="4" name="Veri Yer Tutucusu 3">
            <a:extLst>
              <a:ext uri="{FF2B5EF4-FFF2-40B4-BE49-F238E27FC236}">
                <a16:creationId xmlns:a16="http://schemas.microsoft.com/office/drawing/2014/main" id="{E5755B8C-762A-4C83-BD6E-26AAEB9B2ADB}"/>
              </a:ext>
            </a:extLst>
          </p:cNvPr>
          <p:cNvSpPr>
            <a:spLocks noGrp="1"/>
          </p:cNvSpPr>
          <p:nvPr>
            <p:ph type="dt" sz="half" idx="10"/>
          </p:nvPr>
        </p:nvSpPr>
        <p:spPr/>
        <p:txBody>
          <a:bodyPr/>
          <a:lstStyle/>
          <a:p>
            <a:fld id="{B7352F47-C76B-4E38-9E30-036EF9966F0E}" type="datetimeFigureOut">
              <a:rPr lang="tr-TR" smtClean="0"/>
              <a:t>12.4.2018</a:t>
            </a:fld>
            <a:endParaRPr lang="tr-TR"/>
          </a:p>
        </p:txBody>
      </p:sp>
      <p:sp>
        <p:nvSpPr>
          <p:cNvPr id="5" name="Alt Bilgi Yer Tutucusu 4">
            <a:extLst>
              <a:ext uri="{FF2B5EF4-FFF2-40B4-BE49-F238E27FC236}">
                <a16:creationId xmlns:a16="http://schemas.microsoft.com/office/drawing/2014/main" id="{213E0C5D-3F18-4651-9DF6-575324F2CDF1}"/>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C13AB911-7C73-4CAF-B765-88619E7996E5}"/>
              </a:ext>
            </a:extLst>
          </p:cNvPr>
          <p:cNvSpPr>
            <a:spLocks noGrp="1"/>
          </p:cNvSpPr>
          <p:nvPr>
            <p:ph type="sldNum" sz="quarter" idx="12"/>
          </p:nvPr>
        </p:nvSpPr>
        <p:spPr/>
        <p:txBody>
          <a:bodyPr/>
          <a:lstStyle/>
          <a:p>
            <a:fld id="{51ACFE7B-8CB7-4E7F-90F0-62A3BC8C8FD6}" type="slidenum">
              <a:rPr lang="tr-TR" smtClean="0"/>
              <a:t>‹#›</a:t>
            </a:fld>
            <a:endParaRPr lang="tr-TR"/>
          </a:p>
        </p:txBody>
      </p:sp>
    </p:spTree>
    <p:extLst>
      <p:ext uri="{BB962C8B-B14F-4D97-AF65-F5344CB8AC3E}">
        <p14:creationId xmlns:p14="http://schemas.microsoft.com/office/powerpoint/2010/main" val="22917918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2278468F-20EE-49C4-94DE-6FFC5BB21B75}"/>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1D099D97-850D-49A1-9AB4-DAB143B08A7E}"/>
              </a:ext>
            </a:extLst>
          </p:cNvPr>
          <p:cNvSpPr>
            <a:spLocks noGrp="1"/>
          </p:cNvSpPr>
          <p:nvPr>
            <p:ph sz="half" idx="1"/>
          </p:nvPr>
        </p:nvSpPr>
        <p:spPr>
          <a:xfrm>
            <a:off x="838200" y="1825625"/>
            <a:ext cx="5181600" cy="435133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1F323A38-4E07-4474-917A-D0D4FDAEABFA}"/>
              </a:ext>
            </a:extLst>
          </p:cNvPr>
          <p:cNvSpPr>
            <a:spLocks noGrp="1"/>
          </p:cNvSpPr>
          <p:nvPr>
            <p:ph sz="half" idx="2"/>
          </p:nvPr>
        </p:nvSpPr>
        <p:spPr>
          <a:xfrm>
            <a:off x="6172200" y="1825625"/>
            <a:ext cx="5181600" cy="435133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D1DBFE15-B5AF-4FB1-9839-51DDFBCEFBAF}"/>
              </a:ext>
            </a:extLst>
          </p:cNvPr>
          <p:cNvSpPr>
            <a:spLocks noGrp="1"/>
          </p:cNvSpPr>
          <p:nvPr>
            <p:ph type="dt" sz="half" idx="10"/>
          </p:nvPr>
        </p:nvSpPr>
        <p:spPr/>
        <p:txBody>
          <a:bodyPr/>
          <a:lstStyle/>
          <a:p>
            <a:fld id="{B7352F47-C76B-4E38-9E30-036EF9966F0E}" type="datetimeFigureOut">
              <a:rPr lang="tr-TR" smtClean="0"/>
              <a:t>12.4.2018</a:t>
            </a:fld>
            <a:endParaRPr lang="tr-TR"/>
          </a:p>
        </p:txBody>
      </p:sp>
      <p:sp>
        <p:nvSpPr>
          <p:cNvPr id="6" name="Alt Bilgi Yer Tutucusu 5">
            <a:extLst>
              <a:ext uri="{FF2B5EF4-FFF2-40B4-BE49-F238E27FC236}">
                <a16:creationId xmlns:a16="http://schemas.microsoft.com/office/drawing/2014/main" id="{290DC7E6-CB5F-4FC9-9566-5BAE1F1AB4DE}"/>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2A80BAEE-2524-4C4A-BE76-079B43BB10FA}"/>
              </a:ext>
            </a:extLst>
          </p:cNvPr>
          <p:cNvSpPr>
            <a:spLocks noGrp="1"/>
          </p:cNvSpPr>
          <p:nvPr>
            <p:ph type="sldNum" sz="quarter" idx="12"/>
          </p:nvPr>
        </p:nvSpPr>
        <p:spPr/>
        <p:txBody>
          <a:bodyPr/>
          <a:lstStyle/>
          <a:p>
            <a:fld id="{51ACFE7B-8CB7-4E7F-90F0-62A3BC8C8FD6}" type="slidenum">
              <a:rPr lang="tr-TR" smtClean="0"/>
              <a:t>‹#›</a:t>
            </a:fld>
            <a:endParaRPr lang="tr-TR"/>
          </a:p>
        </p:txBody>
      </p:sp>
    </p:spTree>
    <p:extLst>
      <p:ext uri="{BB962C8B-B14F-4D97-AF65-F5344CB8AC3E}">
        <p14:creationId xmlns:p14="http://schemas.microsoft.com/office/powerpoint/2010/main" val="40927991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0860DB2F-ACBD-454D-B8B1-FEEBE181DDD2}"/>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029C11F4-910C-4376-9570-1C88D66B77D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İçerik Yer Tutucusu 3">
            <a:extLst>
              <a:ext uri="{FF2B5EF4-FFF2-40B4-BE49-F238E27FC236}">
                <a16:creationId xmlns:a16="http://schemas.microsoft.com/office/drawing/2014/main" id="{5F56C7F3-3D5B-4869-B28A-C686ABB8FA9E}"/>
              </a:ext>
            </a:extLst>
          </p:cNvPr>
          <p:cNvSpPr>
            <a:spLocks noGrp="1"/>
          </p:cNvSpPr>
          <p:nvPr>
            <p:ph sz="half" idx="2"/>
          </p:nvPr>
        </p:nvSpPr>
        <p:spPr>
          <a:xfrm>
            <a:off x="839788" y="2505075"/>
            <a:ext cx="5157787" cy="368458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1E06D81E-D5B5-41C7-A6BC-558571E3DC4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İçerik Yer Tutucusu 5">
            <a:extLst>
              <a:ext uri="{FF2B5EF4-FFF2-40B4-BE49-F238E27FC236}">
                <a16:creationId xmlns:a16="http://schemas.microsoft.com/office/drawing/2014/main" id="{0BD1BA9E-F8FE-43AF-886A-F1D456DBACF2}"/>
              </a:ext>
            </a:extLst>
          </p:cNvPr>
          <p:cNvSpPr>
            <a:spLocks noGrp="1"/>
          </p:cNvSpPr>
          <p:nvPr>
            <p:ph sz="quarter" idx="4"/>
          </p:nvPr>
        </p:nvSpPr>
        <p:spPr>
          <a:xfrm>
            <a:off x="6172200" y="2505075"/>
            <a:ext cx="5183188" cy="368458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DF362BD6-3374-40D5-A50D-7ECBB318E13B}"/>
              </a:ext>
            </a:extLst>
          </p:cNvPr>
          <p:cNvSpPr>
            <a:spLocks noGrp="1"/>
          </p:cNvSpPr>
          <p:nvPr>
            <p:ph type="dt" sz="half" idx="10"/>
          </p:nvPr>
        </p:nvSpPr>
        <p:spPr/>
        <p:txBody>
          <a:bodyPr/>
          <a:lstStyle/>
          <a:p>
            <a:fld id="{B7352F47-C76B-4E38-9E30-036EF9966F0E}" type="datetimeFigureOut">
              <a:rPr lang="tr-TR" smtClean="0"/>
              <a:t>12.4.2018</a:t>
            </a:fld>
            <a:endParaRPr lang="tr-TR"/>
          </a:p>
        </p:txBody>
      </p:sp>
      <p:sp>
        <p:nvSpPr>
          <p:cNvPr id="8" name="Alt Bilgi Yer Tutucusu 7">
            <a:extLst>
              <a:ext uri="{FF2B5EF4-FFF2-40B4-BE49-F238E27FC236}">
                <a16:creationId xmlns:a16="http://schemas.microsoft.com/office/drawing/2014/main" id="{CAC34960-B673-4D3F-8380-4620A0C301B8}"/>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86A69568-16BB-41B0-A81F-588BFE254949}"/>
              </a:ext>
            </a:extLst>
          </p:cNvPr>
          <p:cNvSpPr>
            <a:spLocks noGrp="1"/>
          </p:cNvSpPr>
          <p:nvPr>
            <p:ph type="sldNum" sz="quarter" idx="12"/>
          </p:nvPr>
        </p:nvSpPr>
        <p:spPr/>
        <p:txBody>
          <a:bodyPr/>
          <a:lstStyle/>
          <a:p>
            <a:fld id="{51ACFE7B-8CB7-4E7F-90F0-62A3BC8C8FD6}" type="slidenum">
              <a:rPr lang="tr-TR" smtClean="0"/>
              <a:t>‹#›</a:t>
            </a:fld>
            <a:endParaRPr lang="tr-TR"/>
          </a:p>
        </p:txBody>
      </p:sp>
    </p:spTree>
    <p:extLst>
      <p:ext uri="{BB962C8B-B14F-4D97-AF65-F5344CB8AC3E}">
        <p14:creationId xmlns:p14="http://schemas.microsoft.com/office/powerpoint/2010/main" val="18591217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9CED7A2A-E025-4E4C-AF41-F8F03B4FA281}"/>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601E5ECD-18C7-47FA-AA8B-358C0CC15DC3}"/>
              </a:ext>
            </a:extLst>
          </p:cNvPr>
          <p:cNvSpPr>
            <a:spLocks noGrp="1"/>
          </p:cNvSpPr>
          <p:nvPr>
            <p:ph type="dt" sz="half" idx="10"/>
          </p:nvPr>
        </p:nvSpPr>
        <p:spPr/>
        <p:txBody>
          <a:bodyPr/>
          <a:lstStyle/>
          <a:p>
            <a:fld id="{B7352F47-C76B-4E38-9E30-036EF9966F0E}" type="datetimeFigureOut">
              <a:rPr lang="tr-TR" smtClean="0"/>
              <a:t>12.4.2018</a:t>
            </a:fld>
            <a:endParaRPr lang="tr-TR"/>
          </a:p>
        </p:txBody>
      </p:sp>
      <p:sp>
        <p:nvSpPr>
          <p:cNvPr id="4" name="Alt Bilgi Yer Tutucusu 3">
            <a:extLst>
              <a:ext uri="{FF2B5EF4-FFF2-40B4-BE49-F238E27FC236}">
                <a16:creationId xmlns:a16="http://schemas.microsoft.com/office/drawing/2014/main" id="{D3D1154D-F0AE-487B-AB52-CCD92FDFD2BE}"/>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7C734D80-62C6-419D-9FB0-70A82BD5BFA6}"/>
              </a:ext>
            </a:extLst>
          </p:cNvPr>
          <p:cNvSpPr>
            <a:spLocks noGrp="1"/>
          </p:cNvSpPr>
          <p:nvPr>
            <p:ph type="sldNum" sz="quarter" idx="12"/>
          </p:nvPr>
        </p:nvSpPr>
        <p:spPr/>
        <p:txBody>
          <a:bodyPr/>
          <a:lstStyle/>
          <a:p>
            <a:fld id="{51ACFE7B-8CB7-4E7F-90F0-62A3BC8C8FD6}" type="slidenum">
              <a:rPr lang="tr-TR" smtClean="0"/>
              <a:t>‹#›</a:t>
            </a:fld>
            <a:endParaRPr lang="tr-TR"/>
          </a:p>
        </p:txBody>
      </p:sp>
    </p:spTree>
    <p:extLst>
      <p:ext uri="{BB962C8B-B14F-4D97-AF65-F5344CB8AC3E}">
        <p14:creationId xmlns:p14="http://schemas.microsoft.com/office/powerpoint/2010/main" val="32864615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E75CA89A-01A3-4EB5-97C6-FFA846B36911}"/>
              </a:ext>
            </a:extLst>
          </p:cNvPr>
          <p:cNvSpPr>
            <a:spLocks noGrp="1"/>
          </p:cNvSpPr>
          <p:nvPr>
            <p:ph type="dt" sz="half" idx="10"/>
          </p:nvPr>
        </p:nvSpPr>
        <p:spPr/>
        <p:txBody>
          <a:bodyPr/>
          <a:lstStyle/>
          <a:p>
            <a:fld id="{B7352F47-C76B-4E38-9E30-036EF9966F0E}" type="datetimeFigureOut">
              <a:rPr lang="tr-TR" smtClean="0"/>
              <a:t>12.4.2018</a:t>
            </a:fld>
            <a:endParaRPr lang="tr-TR"/>
          </a:p>
        </p:txBody>
      </p:sp>
      <p:sp>
        <p:nvSpPr>
          <p:cNvPr id="3" name="Alt Bilgi Yer Tutucusu 2">
            <a:extLst>
              <a:ext uri="{FF2B5EF4-FFF2-40B4-BE49-F238E27FC236}">
                <a16:creationId xmlns:a16="http://schemas.microsoft.com/office/drawing/2014/main" id="{1FB123E8-5D4E-437B-9C65-510B47263114}"/>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58A27FC9-8434-423A-9E56-ACBC420BF501}"/>
              </a:ext>
            </a:extLst>
          </p:cNvPr>
          <p:cNvSpPr>
            <a:spLocks noGrp="1"/>
          </p:cNvSpPr>
          <p:nvPr>
            <p:ph type="sldNum" sz="quarter" idx="12"/>
          </p:nvPr>
        </p:nvSpPr>
        <p:spPr/>
        <p:txBody>
          <a:bodyPr/>
          <a:lstStyle/>
          <a:p>
            <a:fld id="{51ACFE7B-8CB7-4E7F-90F0-62A3BC8C8FD6}" type="slidenum">
              <a:rPr lang="tr-TR" smtClean="0"/>
              <a:t>‹#›</a:t>
            </a:fld>
            <a:endParaRPr lang="tr-TR"/>
          </a:p>
        </p:txBody>
      </p:sp>
    </p:spTree>
    <p:extLst>
      <p:ext uri="{BB962C8B-B14F-4D97-AF65-F5344CB8AC3E}">
        <p14:creationId xmlns:p14="http://schemas.microsoft.com/office/powerpoint/2010/main" val="10807178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5AD0E4D3-9253-4399-BF8C-2FFE59012F47}"/>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3D56BB9D-867D-45E7-A95B-8E39B0CF556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2AEA97B8-8A66-48A1-8E89-F5C186A25E3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a:t>
            </a:r>
          </a:p>
        </p:txBody>
      </p:sp>
      <p:sp>
        <p:nvSpPr>
          <p:cNvPr id="5" name="Veri Yer Tutucusu 4">
            <a:extLst>
              <a:ext uri="{FF2B5EF4-FFF2-40B4-BE49-F238E27FC236}">
                <a16:creationId xmlns:a16="http://schemas.microsoft.com/office/drawing/2014/main" id="{A615CE9D-6AD4-4ADC-8E78-2D8495C0EF97}"/>
              </a:ext>
            </a:extLst>
          </p:cNvPr>
          <p:cNvSpPr>
            <a:spLocks noGrp="1"/>
          </p:cNvSpPr>
          <p:nvPr>
            <p:ph type="dt" sz="half" idx="10"/>
          </p:nvPr>
        </p:nvSpPr>
        <p:spPr/>
        <p:txBody>
          <a:bodyPr/>
          <a:lstStyle/>
          <a:p>
            <a:fld id="{B7352F47-C76B-4E38-9E30-036EF9966F0E}" type="datetimeFigureOut">
              <a:rPr lang="tr-TR" smtClean="0"/>
              <a:t>12.4.2018</a:t>
            </a:fld>
            <a:endParaRPr lang="tr-TR"/>
          </a:p>
        </p:txBody>
      </p:sp>
      <p:sp>
        <p:nvSpPr>
          <p:cNvPr id="6" name="Alt Bilgi Yer Tutucusu 5">
            <a:extLst>
              <a:ext uri="{FF2B5EF4-FFF2-40B4-BE49-F238E27FC236}">
                <a16:creationId xmlns:a16="http://schemas.microsoft.com/office/drawing/2014/main" id="{7895873C-1582-40C3-BC19-8DAC483040FF}"/>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CD40D19E-0287-4A84-A1DB-8CC253A6403A}"/>
              </a:ext>
            </a:extLst>
          </p:cNvPr>
          <p:cNvSpPr>
            <a:spLocks noGrp="1"/>
          </p:cNvSpPr>
          <p:nvPr>
            <p:ph type="sldNum" sz="quarter" idx="12"/>
          </p:nvPr>
        </p:nvSpPr>
        <p:spPr/>
        <p:txBody>
          <a:bodyPr/>
          <a:lstStyle/>
          <a:p>
            <a:fld id="{51ACFE7B-8CB7-4E7F-90F0-62A3BC8C8FD6}" type="slidenum">
              <a:rPr lang="tr-TR" smtClean="0"/>
              <a:t>‹#›</a:t>
            </a:fld>
            <a:endParaRPr lang="tr-TR"/>
          </a:p>
        </p:txBody>
      </p:sp>
    </p:spTree>
    <p:extLst>
      <p:ext uri="{BB962C8B-B14F-4D97-AF65-F5344CB8AC3E}">
        <p14:creationId xmlns:p14="http://schemas.microsoft.com/office/powerpoint/2010/main" val="40802513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B05865DF-3B84-4EFB-A70C-F2BA337245E7}"/>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0C604294-F87C-4CF2-81D1-B57736AC456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89D85A8B-F0E0-4172-A651-C59FA98C5D7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a:t>
            </a:r>
          </a:p>
        </p:txBody>
      </p:sp>
      <p:sp>
        <p:nvSpPr>
          <p:cNvPr id="5" name="Veri Yer Tutucusu 4">
            <a:extLst>
              <a:ext uri="{FF2B5EF4-FFF2-40B4-BE49-F238E27FC236}">
                <a16:creationId xmlns:a16="http://schemas.microsoft.com/office/drawing/2014/main" id="{9B3BF402-59CF-49AC-8880-90ED52BFFC9B}"/>
              </a:ext>
            </a:extLst>
          </p:cNvPr>
          <p:cNvSpPr>
            <a:spLocks noGrp="1"/>
          </p:cNvSpPr>
          <p:nvPr>
            <p:ph type="dt" sz="half" idx="10"/>
          </p:nvPr>
        </p:nvSpPr>
        <p:spPr/>
        <p:txBody>
          <a:bodyPr/>
          <a:lstStyle/>
          <a:p>
            <a:fld id="{B7352F47-C76B-4E38-9E30-036EF9966F0E}" type="datetimeFigureOut">
              <a:rPr lang="tr-TR" smtClean="0"/>
              <a:t>12.4.2018</a:t>
            </a:fld>
            <a:endParaRPr lang="tr-TR"/>
          </a:p>
        </p:txBody>
      </p:sp>
      <p:sp>
        <p:nvSpPr>
          <p:cNvPr id="6" name="Alt Bilgi Yer Tutucusu 5">
            <a:extLst>
              <a:ext uri="{FF2B5EF4-FFF2-40B4-BE49-F238E27FC236}">
                <a16:creationId xmlns:a16="http://schemas.microsoft.com/office/drawing/2014/main" id="{3FD75C7E-65F3-4CEC-AF13-B4A8568465D5}"/>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EC8E2D25-1E00-4243-A744-9FB871E0D563}"/>
              </a:ext>
            </a:extLst>
          </p:cNvPr>
          <p:cNvSpPr>
            <a:spLocks noGrp="1"/>
          </p:cNvSpPr>
          <p:nvPr>
            <p:ph type="sldNum" sz="quarter" idx="12"/>
          </p:nvPr>
        </p:nvSpPr>
        <p:spPr/>
        <p:txBody>
          <a:bodyPr/>
          <a:lstStyle/>
          <a:p>
            <a:fld id="{51ACFE7B-8CB7-4E7F-90F0-62A3BC8C8FD6}" type="slidenum">
              <a:rPr lang="tr-TR" smtClean="0"/>
              <a:t>‹#›</a:t>
            </a:fld>
            <a:endParaRPr lang="tr-TR"/>
          </a:p>
        </p:txBody>
      </p:sp>
    </p:spTree>
    <p:extLst>
      <p:ext uri="{BB962C8B-B14F-4D97-AF65-F5344CB8AC3E}">
        <p14:creationId xmlns:p14="http://schemas.microsoft.com/office/powerpoint/2010/main" val="384762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17" Type="http://schemas.openxmlformats.org/officeDocument/2006/relationships/theme" Target="../theme/theme2.xml"/><Relationship Id="rId2" Type="http://schemas.openxmlformats.org/officeDocument/2006/relationships/slideLayout" Target="../slideLayouts/slideLayout13.xml"/><Relationship Id="rId16" Type="http://schemas.openxmlformats.org/officeDocument/2006/relationships/slideLayout" Target="../slideLayouts/slideLayout27.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slideLayout" Target="../slideLayouts/slideLayout2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72BBB157-85FD-4CDD-A610-3B6FF32F048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D678A58D-329F-40A9-8F83-CF78442ED83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1BC48066-99FC-4E12-BF42-2A3BCADEF04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7352F47-C76B-4E38-9E30-036EF9966F0E}" type="datetimeFigureOut">
              <a:rPr lang="tr-TR" smtClean="0"/>
              <a:t>12.4.2018</a:t>
            </a:fld>
            <a:endParaRPr lang="tr-TR"/>
          </a:p>
        </p:txBody>
      </p:sp>
      <p:sp>
        <p:nvSpPr>
          <p:cNvPr id="5" name="Alt Bilgi Yer Tutucusu 4">
            <a:extLst>
              <a:ext uri="{FF2B5EF4-FFF2-40B4-BE49-F238E27FC236}">
                <a16:creationId xmlns:a16="http://schemas.microsoft.com/office/drawing/2014/main" id="{08D68659-9DAF-4BFF-9C76-EBAF7279CD5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id="{F3B108BF-9F47-48A1-8FCA-D1D16E99A07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1ACFE7B-8CB7-4E7F-90F0-62A3BC8C8FD6}" type="slidenum">
              <a:rPr lang="tr-TR" smtClean="0"/>
              <a:t>‹#›</a:t>
            </a:fld>
            <a:endParaRPr lang="tr-TR"/>
          </a:p>
        </p:txBody>
      </p:sp>
    </p:spTree>
    <p:extLst>
      <p:ext uri="{BB962C8B-B14F-4D97-AF65-F5344CB8AC3E}">
        <p14:creationId xmlns:p14="http://schemas.microsoft.com/office/powerpoint/2010/main" val="225821688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0FC4DE38-27F7-497F-9F8F-504C06B5BC88}" type="datetimeFigureOut">
              <a:rPr lang="tr-TR" smtClean="0"/>
              <a:t>12.4.2018</a:t>
            </a:fld>
            <a:endParaRPr lang="tr-TR"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3097E513-73C5-42F8-9EB8-DDDCD01169ED}" type="slidenum">
              <a:rPr lang="tr-TR" smtClean="0"/>
              <a:t>‹#›</a:t>
            </a:fld>
            <a:endParaRPr lang="tr-TR" dirty="0"/>
          </a:p>
        </p:txBody>
      </p:sp>
    </p:spTree>
    <p:extLst>
      <p:ext uri="{BB962C8B-B14F-4D97-AF65-F5344CB8AC3E}">
        <p14:creationId xmlns:p14="http://schemas.microsoft.com/office/powerpoint/2010/main" val="122935976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6">
            <a:lumMod val="75000"/>
            <a:alpha val="97000"/>
          </a:schemeClr>
        </a:solidFill>
        <a:effectLst/>
      </p:bgPr>
    </p:bg>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F5BFB8C8-D573-4485-AF7C-2F14FD3786E6}"/>
              </a:ext>
            </a:extLst>
          </p:cNvPr>
          <p:cNvSpPr>
            <a:spLocks noGrp="1"/>
          </p:cNvSpPr>
          <p:nvPr>
            <p:ph type="title"/>
          </p:nvPr>
        </p:nvSpPr>
        <p:spPr>
          <a:xfrm>
            <a:off x="1903607" y="877329"/>
            <a:ext cx="8911687" cy="1280890"/>
          </a:xfrm>
        </p:spPr>
        <p:txBody>
          <a:bodyPr>
            <a:normAutofit/>
          </a:bodyPr>
          <a:lstStyle/>
          <a:p>
            <a:pPr algn="ctr"/>
            <a:r>
              <a:rPr lang="tr-TR" sz="4000" b="1" dirty="0">
                <a:latin typeface="Batang" panose="02030600000101010101" pitchFamily="18" charset="-127"/>
                <a:ea typeface="Batang" panose="02030600000101010101" pitchFamily="18" charset="-127"/>
              </a:rPr>
              <a:t>SOS407 – Kadın Çalışmaları</a:t>
            </a:r>
          </a:p>
        </p:txBody>
      </p:sp>
      <p:sp>
        <p:nvSpPr>
          <p:cNvPr id="3" name="İçerik Yer Tutucusu 2">
            <a:extLst>
              <a:ext uri="{FF2B5EF4-FFF2-40B4-BE49-F238E27FC236}">
                <a16:creationId xmlns:a16="http://schemas.microsoft.com/office/drawing/2014/main" id="{455118D2-0DDA-4085-9E7C-FC793092DB45}"/>
              </a:ext>
            </a:extLst>
          </p:cNvPr>
          <p:cNvSpPr>
            <a:spLocks noGrp="1"/>
          </p:cNvSpPr>
          <p:nvPr>
            <p:ph idx="1"/>
          </p:nvPr>
        </p:nvSpPr>
        <p:spPr>
          <a:xfrm>
            <a:off x="2870566" y="2456268"/>
            <a:ext cx="8915400" cy="3777622"/>
          </a:xfrm>
        </p:spPr>
        <p:txBody>
          <a:bodyPr>
            <a:normAutofit lnSpcReduction="10000"/>
          </a:bodyPr>
          <a:lstStyle/>
          <a:p>
            <a:pPr>
              <a:lnSpc>
                <a:spcPct val="150000"/>
              </a:lnSpc>
            </a:pPr>
            <a:endParaRPr lang="tr-TR" sz="3200" dirty="0">
              <a:latin typeface="Batang" panose="02030600000101010101" pitchFamily="18" charset="-127"/>
              <a:ea typeface="Batang" panose="02030600000101010101" pitchFamily="18" charset="-127"/>
            </a:endParaRPr>
          </a:p>
          <a:p>
            <a:pPr algn="ctr"/>
            <a:r>
              <a:rPr lang="tr-TR" sz="3200" dirty="0">
                <a:latin typeface="Batang" panose="02030600000101010101" pitchFamily="18" charset="-127"/>
                <a:ea typeface="Batang" panose="02030600000101010101" pitchFamily="18" charset="-127"/>
              </a:rPr>
              <a:t>Prof. Dr. Nilay ÇABUK KAYA</a:t>
            </a:r>
          </a:p>
          <a:p>
            <a:pPr algn="ctr"/>
            <a:r>
              <a:rPr lang="tr-TR" sz="3200" dirty="0">
                <a:latin typeface="Batang" panose="02030600000101010101" pitchFamily="18" charset="-127"/>
                <a:ea typeface="Batang" panose="02030600000101010101" pitchFamily="18" charset="-127"/>
              </a:rPr>
              <a:t>Ankara Üniversitesi</a:t>
            </a:r>
          </a:p>
          <a:p>
            <a:pPr algn="ctr"/>
            <a:r>
              <a:rPr lang="tr-TR" sz="3200" dirty="0">
                <a:latin typeface="Batang" panose="02030600000101010101" pitchFamily="18" charset="-127"/>
                <a:ea typeface="Batang" panose="02030600000101010101" pitchFamily="18" charset="-127"/>
              </a:rPr>
              <a:t>Dil ve Tarih-Coğrafya Fakültesi</a:t>
            </a:r>
          </a:p>
          <a:p>
            <a:pPr algn="ctr"/>
            <a:r>
              <a:rPr lang="tr-TR" sz="3200" dirty="0">
                <a:latin typeface="Batang" panose="02030600000101010101" pitchFamily="18" charset="-127"/>
                <a:ea typeface="Batang" panose="02030600000101010101" pitchFamily="18" charset="-127"/>
              </a:rPr>
              <a:t>Sosyoloji Bölümü</a:t>
            </a:r>
          </a:p>
          <a:p>
            <a:pPr algn="ctr"/>
            <a:r>
              <a:rPr lang="tr-TR" sz="3200" dirty="0">
                <a:latin typeface="Batang" panose="02030600000101010101" pitchFamily="18" charset="-127"/>
                <a:ea typeface="Batang" panose="02030600000101010101" pitchFamily="18" charset="-127"/>
              </a:rPr>
              <a:t>E-mail: cabukkaya@gmail.com</a:t>
            </a:r>
          </a:p>
          <a:p>
            <a:endParaRPr lang="tr-TR" dirty="0">
              <a:latin typeface="Batang" panose="02030600000101010101" pitchFamily="18" charset="-127"/>
              <a:ea typeface="Batang" panose="02030600000101010101" pitchFamily="18" charset="-127"/>
            </a:endParaRPr>
          </a:p>
        </p:txBody>
      </p:sp>
    </p:spTree>
    <p:extLst>
      <p:ext uri="{BB962C8B-B14F-4D97-AF65-F5344CB8AC3E}">
        <p14:creationId xmlns:p14="http://schemas.microsoft.com/office/powerpoint/2010/main" val="156859604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F5BFB8C8-D573-4485-AF7C-2F14FD3786E6}"/>
              </a:ext>
            </a:extLst>
          </p:cNvPr>
          <p:cNvSpPr>
            <a:spLocks noGrp="1"/>
          </p:cNvSpPr>
          <p:nvPr>
            <p:ph type="title"/>
          </p:nvPr>
        </p:nvSpPr>
        <p:spPr/>
        <p:txBody>
          <a:bodyPr/>
          <a:lstStyle/>
          <a:p>
            <a:pPr algn="ctr"/>
            <a:r>
              <a:rPr lang="tr-TR" b="1" dirty="0">
                <a:latin typeface="Batang" panose="02030600000101010101" pitchFamily="18" charset="-127"/>
                <a:ea typeface="Batang" panose="02030600000101010101" pitchFamily="18" charset="-127"/>
              </a:rPr>
              <a:t>Toplumsal Cinsiyet ve Şiddet</a:t>
            </a:r>
          </a:p>
        </p:txBody>
      </p:sp>
      <p:sp>
        <p:nvSpPr>
          <p:cNvPr id="3" name="İçerik Yer Tutucusu 2">
            <a:extLst>
              <a:ext uri="{FF2B5EF4-FFF2-40B4-BE49-F238E27FC236}">
                <a16:creationId xmlns:a16="http://schemas.microsoft.com/office/drawing/2014/main" id="{455118D2-0DDA-4085-9E7C-FC793092DB45}"/>
              </a:ext>
            </a:extLst>
          </p:cNvPr>
          <p:cNvSpPr>
            <a:spLocks noGrp="1"/>
          </p:cNvSpPr>
          <p:nvPr>
            <p:ph idx="1"/>
          </p:nvPr>
        </p:nvSpPr>
        <p:spPr>
          <a:xfrm>
            <a:off x="2236763" y="2163129"/>
            <a:ext cx="9267849" cy="4738468"/>
          </a:xfrm>
        </p:spPr>
        <p:txBody>
          <a:bodyPr>
            <a:normAutofit/>
          </a:bodyPr>
          <a:lstStyle/>
          <a:p>
            <a:pPr marL="0" indent="0" algn="ctr">
              <a:buNone/>
            </a:pPr>
            <a:r>
              <a:rPr lang="tr-TR" sz="2400" b="1" dirty="0">
                <a:latin typeface="Batang" panose="02030600000101010101" pitchFamily="18" charset="-127"/>
                <a:ea typeface="Batang" panose="02030600000101010101" pitchFamily="18" charset="-127"/>
              </a:rPr>
              <a:t>Namus Cinayetleri</a:t>
            </a:r>
          </a:p>
          <a:p>
            <a:pPr algn="just"/>
            <a:r>
              <a:rPr lang="tr-TR" sz="2400" dirty="0">
                <a:latin typeface="Batang" panose="02030600000101010101" pitchFamily="18" charset="-127"/>
                <a:ea typeface="Batang" panose="02030600000101010101" pitchFamily="18" charset="-127"/>
              </a:rPr>
              <a:t>Kültürel şiddetin bir örneğidir.</a:t>
            </a:r>
          </a:p>
          <a:p>
            <a:pPr algn="just"/>
            <a:r>
              <a:rPr lang="tr-TR" sz="2400" dirty="0">
                <a:latin typeface="Batang" panose="02030600000101010101" pitchFamily="18" charset="-127"/>
                <a:ea typeface="Batang" panose="02030600000101010101" pitchFamily="18" charset="-127"/>
              </a:rPr>
              <a:t>Toplumsal cinsiyet algısının değiştirilmesi ve gerekli önlemlerin alınması, ev-içi şiddette olduğu gibi devlet politikası oluşturulması gerekmektedir.</a:t>
            </a:r>
          </a:p>
        </p:txBody>
      </p:sp>
    </p:spTree>
    <p:extLst>
      <p:ext uri="{BB962C8B-B14F-4D97-AF65-F5344CB8AC3E}">
        <p14:creationId xmlns:p14="http://schemas.microsoft.com/office/powerpoint/2010/main" val="42700978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F5BFB8C8-D573-4485-AF7C-2F14FD3786E6}"/>
              </a:ext>
            </a:extLst>
          </p:cNvPr>
          <p:cNvSpPr>
            <a:spLocks noGrp="1"/>
          </p:cNvSpPr>
          <p:nvPr>
            <p:ph type="title"/>
          </p:nvPr>
        </p:nvSpPr>
        <p:spPr/>
        <p:txBody>
          <a:bodyPr/>
          <a:lstStyle/>
          <a:p>
            <a:pPr algn="ctr"/>
            <a:r>
              <a:rPr lang="tr-TR" b="1" dirty="0">
                <a:latin typeface="Batang" panose="02030600000101010101" pitchFamily="18" charset="-127"/>
                <a:ea typeface="Batang" panose="02030600000101010101" pitchFamily="18" charset="-127"/>
              </a:rPr>
              <a:t>Toplumsal Cinsiyet ve Şiddet</a:t>
            </a:r>
          </a:p>
        </p:txBody>
      </p:sp>
      <p:sp>
        <p:nvSpPr>
          <p:cNvPr id="3" name="İçerik Yer Tutucusu 2">
            <a:extLst>
              <a:ext uri="{FF2B5EF4-FFF2-40B4-BE49-F238E27FC236}">
                <a16:creationId xmlns:a16="http://schemas.microsoft.com/office/drawing/2014/main" id="{455118D2-0DDA-4085-9E7C-FC793092DB45}"/>
              </a:ext>
            </a:extLst>
          </p:cNvPr>
          <p:cNvSpPr>
            <a:spLocks noGrp="1"/>
          </p:cNvSpPr>
          <p:nvPr>
            <p:ph idx="1"/>
          </p:nvPr>
        </p:nvSpPr>
        <p:spPr>
          <a:xfrm>
            <a:off x="2236763" y="2163129"/>
            <a:ext cx="9267849" cy="4738468"/>
          </a:xfrm>
        </p:spPr>
        <p:txBody>
          <a:bodyPr>
            <a:normAutofit/>
          </a:bodyPr>
          <a:lstStyle/>
          <a:p>
            <a:r>
              <a:rPr lang="tr-TR" sz="2400" dirty="0">
                <a:latin typeface="Batang" panose="02030600000101010101" pitchFamily="18" charset="-127"/>
                <a:ea typeface="Batang" panose="02030600000101010101" pitchFamily="18" charset="-127"/>
              </a:rPr>
              <a:t>Toplumsal cinsiyet ve şiddet ilişkileri, 1970’lerden itibaren başlayıp günümüzde de gittikçe artarak tartışılan konulardan biridir.</a:t>
            </a:r>
          </a:p>
          <a:p>
            <a:r>
              <a:rPr lang="tr-TR" sz="2400" dirty="0">
                <a:latin typeface="Batang" panose="02030600000101010101" pitchFamily="18" charset="-127"/>
                <a:ea typeface="Batang" panose="02030600000101010101" pitchFamily="18" charset="-127"/>
              </a:rPr>
              <a:t>Muhafazakar düşünce daha çok kadına yönelik korumacı yaklaşımdan hareket etme ve kadınlara yönelik meşru olmayan fiziksel saldırı ve cinsel saldırıdan kadınların korunmasıyla ilgilenmektedir.</a:t>
            </a:r>
          </a:p>
          <a:p>
            <a:r>
              <a:rPr lang="tr-TR" sz="2400" dirty="0">
                <a:latin typeface="Batang" panose="02030600000101010101" pitchFamily="18" charset="-127"/>
                <a:ea typeface="Batang" panose="02030600000101010101" pitchFamily="18" charset="-127"/>
              </a:rPr>
              <a:t>Feminizm ise kadın bedenini nesne olarak gören muhafazakar yaklaşımdan oldukça farklı biçimde; kadınların kendi bedenlerini özerk şekilde kontrol etme haklarıyla ilgilenmektedir.</a:t>
            </a:r>
          </a:p>
        </p:txBody>
      </p:sp>
    </p:spTree>
    <p:extLst>
      <p:ext uri="{BB962C8B-B14F-4D97-AF65-F5344CB8AC3E}">
        <p14:creationId xmlns:p14="http://schemas.microsoft.com/office/powerpoint/2010/main" val="29328100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F5BFB8C8-D573-4485-AF7C-2F14FD3786E6}"/>
              </a:ext>
            </a:extLst>
          </p:cNvPr>
          <p:cNvSpPr>
            <a:spLocks noGrp="1"/>
          </p:cNvSpPr>
          <p:nvPr>
            <p:ph type="title"/>
          </p:nvPr>
        </p:nvSpPr>
        <p:spPr/>
        <p:txBody>
          <a:bodyPr/>
          <a:lstStyle/>
          <a:p>
            <a:pPr algn="ctr"/>
            <a:r>
              <a:rPr lang="tr-TR" b="1" dirty="0">
                <a:latin typeface="Batang" panose="02030600000101010101" pitchFamily="18" charset="-127"/>
                <a:ea typeface="Batang" panose="02030600000101010101" pitchFamily="18" charset="-127"/>
              </a:rPr>
              <a:t>Toplumsal Cinsiyet ve Şiddet</a:t>
            </a:r>
          </a:p>
        </p:txBody>
      </p:sp>
      <p:sp>
        <p:nvSpPr>
          <p:cNvPr id="3" name="İçerik Yer Tutucusu 2">
            <a:extLst>
              <a:ext uri="{FF2B5EF4-FFF2-40B4-BE49-F238E27FC236}">
                <a16:creationId xmlns:a16="http://schemas.microsoft.com/office/drawing/2014/main" id="{455118D2-0DDA-4085-9E7C-FC793092DB45}"/>
              </a:ext>
            </a:extLst>
          </p:cNvPr>
          <p:cNvSpPr>
            <a:spLocks noGrp="1"/>
          </p:cNvSpPr>
          <p:nvPr>
            <p:ph idx="1"/>
          </p:nvPr>
        </p:nvSpPr>
        <p:spPr>
          <a:xfrm>
            <a:off x="2236763" y="2163129"/>
            <a:ext cx="9267849" cy="4738468"/>
          </a:xfrm>
        </p:spPr>
        <p:txBody>
          <a:bodyPr>
            <a:normAutofit/>
          </a:bodyPr>
          <a:lstStyle/>
          <a:p>
            <a:r>
              <a:rPr lang="tr-TR" sz="2400" b="1" dirty="0">
                <a:latin typeface="Batang" panose="02030600000101010101" pitchFamily="18" charset="-127"/>
                <a:ea typeface="Batang" panose="02030600000101010101" pitchFamily="18" charset="-127"/>
              </a:rPr>
              <a:t>Toplumsal cinsiyete dayalı şiddetin özellikleri:</a:t>
            </a:r>
          </a:p>
          <a:p>
            <a:pPr lvl="1"/>
            <a:r>
              <a:rPr lang="tr-TR" sz="2400" dirty="0">
                <a:latin typeface="Batang" panose="02030600000101010101" pitchFamily="18" charset="-127"/>
                <a:ea typeface="Batang" panose="02030600000101010101" pitchFamily="18" charset="-127"/>
              </a:rPr>
              <a:t>Kişinin iradesi veya özgürlüğünü kısıtlayıp psikolojik ve/veya fiziksel zarar veren, kişiliğini olumsuz etkileyen ve kadın ile erkek veya kadınlar arasında ya da erkekler arasında ayrımlar yapan şiddettir.</a:t>
            </a:r>
          </a:p>
          <a:p>
            <a:pPr lvl="1"/>
            <a:r>
              <a:rPr lang="tr-TR" sz="2400" dirty="0">
                <a:latin typeface="Batang" panose="02030600000101010101" pitchFamily="18" charset="-127"/>
                <a:ea typeface="Batang" panose="02030600000101010101" pitchFamily="18" charset="-127"/>
              </a:rPr>
              <a:t>Fiziksel, cinsel, psikolojik, ekonomik ve </a:t>
            </a:r>
            <a:r>
              <a:rPr lang="tr-TR" sz="2400" dirty="0" err="1">
                <a:latin typeface="Batang" panose="02030600000101010101" pitchFamily="18" charset="-127"/>
                <a:ea typeface="Batang" panose="02030600000101010101" pitchFamily="18" charset="-127"/>
              </a:rPr>
              <a:t>sosyo</a:t>
            </a:r>
            <a:r>
              <a:rPr lang="tr-TR" sz="2400" dirty="0">
                <a:latin typeface="Batang" panose="02030600000101010101" pitchFamily="18" charset="-127"/>
                <a:ea typeface="Batang" panose="02030600000101010101" pitchFamily="18" charset="-127"/>
              </a:rPr>
              <a:t>-kültürel olabilir.</a:t>
            </a:r>
          </a:p>
          <a:p>
            <a:pPr lvl="1"/>
            <a:r>
              <a:rPr lang="tr-TR" sz="2400" dirty="0">
                <a:latin typeface="Batang" panose="02030600000101010101" pitchFamily="18" charset="-127"/>
                <a:ea typeface="Batang" panose="02030600000101010101" pitchFamily="18" charset="-127"/>
              </a:rPr>
              <a:t>Herkese karşı işlenebilir. Ancak genellikle kadınlara ve kız çocuklarına uygulanmaktadır.</a:t>
            </a:r>
          </a:p>
        </p:txBody>
      </p:sp>
    </p:spTree>
    <p:extLst>
      <p:ext uri="{BB962C8B-B14F-4D97-AF65-F5344CB8AC3E}">
        <p14:creationId xmlns:p14="http://schemas.microsoft.com/office/powerpoint/2010/main" val="27688801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F5BFB8C8-D573-4485-AF7C-2F14FD3786E6}"/>
              </a:ext>
            </a:extLst>
          </p:cNvPr>
          <p:cNvSpPr>
            <a:spLocks noGrp="1"/>
          </p:cNvSpPr>
          <p:nvPr>
            <p:ph type="title"/>
          </p:nvPr>
        </p:nvSpPr>
        <p:spPr/>
        <p:txBody>
          <a:bodyPr/>
          <a:lstStyle/>
          <a:p>
            <a:pPr algn="ctr"/>
            <a:r>
              <a:rPr lang="tr-TR" b="1" dirty="0">
                <a:latin typeface="Batang" panose="02030600000101010101" pitchFamily="18" charset="-127"/>
                <a:ea typeface="Batang" panose="02030600000101010101" pitchFamily="18" charset="-127"/>
              </a:rPr>
              <a:t>Toplumsal Cinsiyet ve Şiddet</a:t>
            </a:r>
          </a:p>
        </p:txBody>
      </p:sp>
      <p:sp>
        <p:nvSpPr>
          <p:cNvPr id="3" name="İçerik Yer Tutucusu 2">
            <a:extLst>
              <a:ext uri="{FF2B5EF4-FFF2-40B4-BE49-F238E27FC236}">
                <a16:creationId xmlns:a16="http://schemas.microsoft.com/office/drawing/2014/main" id="{455118D2-0DDA-4085-9E7C-FC793092DB45}"/>
              </a:ext>
            </a:extLst>
          </p:cNvPr>
          <p:cNvSpPr>
            <a:spLocks noGrp="1"/>
          </p:cNvSpPr>
          <p:nvPr>
            <p:ph idx="1"/>
          </p:nvPr>
        </p:nvSpPr>
        <p:spPr>
          <a:xfrm>
            <a:off x="2236763" y="2163129"/>
            <a:ext cx="9267849" cy="4738468"/>
          </a:xfrm>
        </p:spPr>
        <p:txBody>
          <a:bodyPr>
            <a:normAutofit/>
          </a:bodyPr>
          <a:lstStyle/>
          <a:p>
            <a:r>
              <a:rPr lang="tr-TR" sz="2400" b="1" dirty="0">
                <a:latin typeface="Batang" panose="02030600000101010101" pitchFamily="18" charset="-127"/>
                <a:ea typeface="Batang" panose="02030600000101010101" pitchFamily="18" charset="-127"/>
              </a:rPr>
              <a:t>Toplumsal cinsiyete dayalı şiddetin özellikleri:</a:t>
            </a:r>
          </a:p>
          <a:p>
            <a:pPr lvl="1"/>
            <a:r>
              <a:rPr lang="tr-TR" sz="2400" dirty="0">
                <a:latin typeface="Batang" panose="02030600000101010101" pitchFamily="18" charset="-127"/>
                <a:ea typeface="Batang" panose="02030600000101010101" pitchFamily="18" charset="-127"/>
              </a:rPr>
              <a:t>İki fonksiyonu vardır.</a:t>
            </a:r>
          </a:p>
          <a:p>
            <a:pPr lvl="2"/>
            <a:r>
              <a:rPr lang="tr-TR" sz="2400" dirty="0">
                <a:latin typeface="Batang" panose="02030600000101010101" pitchFamily="18" charset="-127"/>
                <a:ea typeface="Batang" panose="02030600000101010101" pitchFamily="18" charset="-127"/>
              </a:rPr>
              <a:t>1. Kadının toplumdaki bağımlı rolünü sürdürmektedir</a:t>
            </a:r>
          </a:p>
          <a:p>
            <a:pPr lvl="2"/>
            <a:r>
              <a:rPr lang="tr-TR" sz="2400" dirty="0">
                <a:latin typeface="Batang" panose="02030600000101010101" pitchFamily="18" charset="-127"/>
                <a:ea typeface="Batang" panose="02030600000101010101" pitchFamily="18" charset="-127"/>
              </a:rPr>
              <a:t>2. Kadınlık ve erkeklik rolleri dışına çıkmak isteyenlere izin vermemektedir.</a:t>
            </a:r>
          </a:p>
          <a:p>
            <a:pPr lvl="1"/>
            <a:r>
              <a:rPr lang="tr-TR" sz="2400" dirty="0">
                <a:latin typeface="Batang" panose="02030600000101010101" pitchFamily="18" charset="-127"/>
                <a:ea typeface="Batang" panose="02030600000101010101" pitchFamily="18" charset="-127"/>
              </a:rPr>
              <a:t>Kadın ve erkekliğe dair rol dağılımlarıyla ilgilidir.</a:t>
            </a:r>
          </a:p>
          <a:p>
            <a:r>
              <a:rPr lang="tr-TR" sz="2600" dirty="0">
                <a:latin typeface="Batang" panose="02030600000101010101" pitchFamily="18" charset="-127"/>
                <a:ea typeface="Batang" panose="02030600000101010101" pitchFamily="18" charset="-127"/>
              </a:rPr>
              <a:t>Bu anlamda toplumsal cinsiyete dayalı şiddet, toplumsal cinsiyet eşitsizliğinden kaynaklanmaktadır.</a:t>
            </a:r>
          </a:p>
        </p:txBody>
      </p:sp>
    </p:spTree>
    <p:extLst>
      <p:ext uri="{BB962C8B-B14F-4D97-AF65-F5344CB8AC3E}">
        <p14:creationId xmlns:p14="http://schemas.microsoft.com/office/powerpoint/2010/main" val="38706318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F5BFB8C8-D573-4485-AF7C-2F14FD3786E6}"/>
              </a:ext>
            </a:extLst>
          </p:cNvPr>
          <p:cNvSpPr>
            <a:spLocks noGrp="1"/>
          </p:cNvSpPr>
          <p:nvPr>
            <p:ph type="title"/>
          </p:nvPr>
        </p:nvSpPr>
        <p:spPr/>
        <p:txBody>
          <a:bodyPr/>
          <a:lstStyle/>
          <a:p>
            <a:pPr algn="ctr"/>
            <a:r>
              <a:rPr lang="tr-TR" b="1" dirty="0">
                <a:latin typeface="Batang" panose="02030600000101010101" pitchFamily="18" charset="-127"/>
                <a:ea typeface="Batang" panose="02030600000101010101" pitchFamily="18" charset="-127"/>
              </a:rPr>
              <a:t>Toplumsal Cinsiyet ve Şiddet</a:t>
            </a:r>
          </a:p>
        </p:txBody>
      </p:sp>
      <p:sp>
        <p:nvSpPr>
          <p:cNvPr id="3" name="İçerik Yer Tutucusu 2">
            <a:extLst>
              <a:ext uri="{FF2B5EF4-FFF2-40B4-BE49-F238E27FC236}">
                <a16:creationId xmlns:a16="http://schemas.microsoft.com/office/drawing/2014/main" id="{455118D2-0DDA-4085-9E7C-FC793092DB45}"/>
              </a:ext>
            </a:extLst>
          </p:cNvPr>
          <p:cNvSpPr>
            <a:spLocks noGrp="1"/>
          </p:cNvSpPr>
          <p:nvPr>
            <p:ph idx="1"/>
          </p:nvPr>
        </p:nvSpPr>
        <p:spPr>
          <a:xfrm>
            <a:off x="2236763" y="2163129"/>
            <a:ext cx="9267849" cy="4738468"/>
          </a:xfrm>
        </p:spPr>
        <p:txBody>
          <a:bodyPr>
            <a:normAutofit/>
          </a:bodyPr>
          <a:lstStyle/>
          <a:p>
            <a:r>
              <a:rPr lang="tr-TR" sz="2400" dirty="0">
                <a:latin typeface="Batang" panose="02030600000101010101" pitchFamily="18" charset="-127"/>
                <a:ea typeface="Batang" panose="02030600000101010101" pitchFamily="18" charset="-127"/>
              </a:rPr>
              <a:t>Kadına yönelik şiddet toplumsal cinsiyete dayalı şiddetin bir türüdür.</a:t>
            </a:r>
          </a:p>
          <a:p>
            <a:r>
              <a:rPr lang="tr-TR" sz="2400" dirty="0">
                <a:latin typeface="Batang" panose="02030600000101010101" pitchFamily="18" charset="-127"/>
                <a:ea typeface="Batang" panose="02030600000101010101" pitchFamily="18" charset="-127"/>
              </a:rPr>
              <a:t>2011 tarihli Kadına Yönelik Şiddet ve Ev-İçi Şiddeti Önleme ve Mücadele Etme Avrupa Konseyi Sözleşmesi kadına yönelik şiddeti:</a:t>
            </a:r>
          </a:p>
          <a:p>
            <a:pPr marL="457200" lvl="1" indent="0">
              <a:buNone/>
            </a:pPr>
            <a:r>
              <a:rPr lang="tr-TR" sz="2400" dirty="0">
                <a:latin typeface="Batang" panose="02030600000101010101" pitchFamily="18" charset="-127"/>
                <a:ea typeface="Batang" panose="02030600000101010101" pitchFamily="18" charset="-127"/>
              </a:rPr>
              <a:t> </a:t>
            </a:r>
            <a:r>
              <a:rPr lang="tr-TR" sz="2400" i="1" dirty="0">
                <a:latin typeface="Batang" panose="02030600000101010101" pitchFamily="18" charset="-127"/>
                <a:ea typeface="Batang" panose="02030600000101010101" pitchFamily="18" charset="-127"/>
              </a:rPr>
              <a:t>«ister kamusal ister özel alanda meydana gelsin, kadınlara fiziksel, cinsel, psikolojik ve ekonomik acı veya ıstırap veren veya verebilecek olan toplumsal cinsiyete dayalı her türlü eylem veya bu tür eylemlerle tehdit etme, zorlama veya keyfi olarak özgürlükten yoksun bırakma» </a:t>
            </a:r>
            <a:r>
              <a:rPr lang="tr-TR" sz="2400" dirty="0">
                <a:latin typeface="Batang" panose="02030600000101010101" pitchFamily="18" charset="-127"/>
                <a:ea typeface="Batang" panose="02030600000101010101" pitchFamily="18" charset="-127"/>
              </a:rPr>
              <a:t>olarak tanımlanmıştır.</a:t>
            </a:r>
          </a:p>
        </p:txBody>
      </p:sp>
    </p:spTree>
    <p:extLst>
      <p:ext uri="{BB962C8B-B14F-4D97-AF65-F5344CB8AC3E}">
        <p14:creationId xmlns:p14="http://schemas.microsoft.com/office/powerpoint/2010/main" val="38039580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F5BFB8C8-D573-4485-AF7C-2F14FD3786E6}"/>
              </a:ext>
            </a:extLst>
          </p:cNvPr>
          <p:cNvSpPr>
            <a:spLocks noGrp="1"/>
          </p:cNvSpPr>
          <p:nvPr>
            <p:ph type="title"/>
          </p:nvPr>
        </p:nvSpPr>
        <p:spPr/>
        <p:txBody>
          <a:bodyPr/>
          <a:lstStyle/>
          <a:p>
            <a:pPr algn="ctr"/>
            <a:r>
              <a:rPr lang="tr-TR" b="1" dirty="0">
                <a:latin typeface="Batang" panose="02030600000101010101" pitchFamily="18" charset="-127"/>
                <a:ea typeface="Batang" panose="02030600000101010101" pitchFamily="18" charset="-127"/>
              </a:rPr>
              <a:t>Toplumsal Cinsiyet ve Şiddet</a:t>
            </a:r>
          </a:p>
        </p:txBody>
      </p:sp>
      <p:sp>
        <p:nvSpPr>
          <p:cNvPr id="3" name="İçerik Yer Tutucusu 2">
            <a:extLst>
              <a:ext uri="{FF2B5EF4-FFF2-40B4-BE49-F238E27FC236}">
                <a16:creationId xmlns:a16="http://schemas.microsoft.com/office/drawing/2014/main" id="{455118D2-0DDA-4085-9E7C-FC793092DB45}"/>
              </a:ext>
            </a:extLst>
          </p:cNvPr>
          <p:cNvSpPr>
            <a:spLocks noGrp="1"/>
          </p:cNvSpPr>
          <p:nvPr>
            <p:ph idx="1"/>
          </p:nvPr>
        </p:nvSpPr>
        <p:spPr>
          <a:xfrm>
            <a:off x="2236763" y="2163129"/>
            <a:ext cx="8911687" cy="4738468"/>
          </a:xfrm>
        </p:spPr>
        <p:txBody>
          <a:bodyPr>
            <a:normAutofit/>
          </a:bodyPr>
          <a:lstStyle/>
          <a:p>
            <a:r>
              <a:rPr lang="tr-TR" sz="2400" dirty="0">
                <a:latin typeface="Batang" panose="02030600000101010101" pitchFamily="18" charset="-127"/>
                <a:ea typeface="Batang" panose="02030600000101010101" pitchFamily="18" charset="-127"/>
              </a:rPr>
              <a:t>Kadına yönelik şiddetin desteklenmesi ve sürdürülmesinde toplumsal yapı önem taşımaktadır.</a:t>
            </a:r>
          </a:p>
          <a:p>
            <a:r>
              <a:rPr lang="tr-TR" sz="2400" dirty="0">
                <a:latin typeface="Batang" panose="02030600000101010101" pitchFamily="18" charset="-127"/>
                <a:ea typeface="Batang" panose="02030600000101010101" pitchFamily="18" charset="-127"/>
              </a:rPr>
              <a:t>Toplumsal yapıyı ve bu yapı içindeki ilişkileri düzenleyen başlıca kurum ise hukuktur.</a:t>
            </a:r>
          </a:p>
        </p:txBody>
      </p:sp>
    </p:spTree>
    <p:extLst>
      <p:ext uri="{BB962C8B-B14F-4D97-AF65-F5344CB8AC3E}">
        <p14:creationId xmlns:p14="http://schemas.microsoft.com/office/powerpoint/2010/main" val="38216658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F5BFB8C8-D573-4485-AF7C-2F14FD3786E6}"/>
              </a:ext>
            </a:extLst>
          </p:cNvPr>
          <p:cNvSpPr>
            <a:spLocks noGrp="1"/>
          </p:cNvSpPr>
          <p:nvPr>
            <p:ph type="title"/>
          </p:nvPr>
        </p:nvSpPr>
        <p:spPr/>
        <p:txBody>
          <a:bodyPr/>
          <a:lstStyle/>
          <a:p>
            <a:pPr algn="ctr"/>
            <a:r>
              <a:rPr lang="tr-TR" b="1" dirty="0">
                <a:latin typeface="Batang" panose="02030600000101010101" pitchFamily="18" charset="-127"/>
                <a:ea typeface="Batang" panose="02030600000101010101" pitchFamily="18" charset="-127"/>
              </a:rPr>
              <a:t>Toplumsal Cinsiyet ve Şiddet</a:t>
            </a:r>
          </a:p>
        </p:txBody>
      </p:sp>
      <p:sp>
        <p:nvSpPr>
          <p:cNvPr id="3" name="İçerik Yer Tutucusu 2">
            <a:extLst>
              <a:ext uri="{FF2B5EF4-FFF2-40B4-BE49-F238E27FC236}">
                <a16:creationId xmlns:a16="http://schemas.microsoft.com/office/drawing/2014/main" id="{455118D2-0DDA-4085-9E7C-FC793092DB45}"/>
              </a:ext>
            </a:extLst>
          </p:cNvPr>
          <p:cNvSpPr>
            <a:spLocks noGrp="1"/>
          </p:cNvSpPr>
          <p:nvPr>
            <p:ph idx="1"/>
          </p:nvPr>
        </p:nvSpPr>
        <p:spPr>
          <a:xfrm>
            <a:off x="2236763" y="2163129"/>
            <a:ext cx="8911687" cy="4738468"/>
          </a:xfrm>
        </p:spPr>
        <p:txBody>
          <a:bodyPr>
            <a:normAutofit/>
          </a:bodyPr>
          <a:lstStyle/>
          <a:p>
            <a:r>
              <a:rPr lang="tr-TR" sz="2400" dirty="0">
                <a:latin typeface="Batang" panose="02030600000101010101" pitchFamily="18" charset="-127"/>
                <a:ea typeface="Batang" panose="02030600000101010101" pitchFamily="18" charset="-127"/>
              </a:rPr>
              <a:t>Ataerkil ideolojiyi yansıtacak şekilde oluşturulan hukuk kuralları, genellikle kadınların dışlanması şeklinde olup, toplumsal dayalı şiddetle ilgilidirler.</a:t>
            </a:r>
          </a:p>
          <a:p>
            <a:r>
              <a:rPr lang="tr-TR" sz="2400" dirty="0">
                <a:latin typeface="Batang" panose="02030600000101010101" pitchFamily="18" charset="-127"/>
                <a:ea typeface="Batang" panose="02030600000101010101" pitchFamily="18" charset="-127"/>
              </a:rPr>
              <a:t>Günümüzde kadına yönelik şiddet insan hakları ihlali olarak kabul edilmekte ve uluslararası belgelerde belirtilmektedir.</a:t>
            </a:r>
          </a:p>
        </p:txBody>
      </p:sp>
    </p:spTree>
    <p:extLst>
      <p:ext uri="{BB962C8B-B14F-4D97-AF65-F5344CB8AC3E}">
        <p14:creationId xmlns:p14="http://schemas.microsoft.com/office/powerpoint/2010/main" val="15379639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F5BFB8C8-D573-4485-AF7C-2F14FD3786E6}"/>
              </a:ext>
            </a:extLst>
          </p:cNvPr>
          <p:cNvSpPr>
            <a:spLocks noGrp="1"/>
          </p:cNvSpPr>
          <p:nvPr>
            <p:ph type="title"/>
          </p:nvPr>
        </p:nvSpPr>
        <p:spPr/>
        <p:txBody>
          <a:bodyPr/>
          <a:lstStyle/>
          <a:p>
            <a:pPr algn="ctr"/>
            <a:r>
              <a:rPr lang="tr-TR" b="1" dirty="0">
                <a:latin typeface="Batang" panose="02030600000101010101" pitchFamily="18" charset="-127"/>
                <a:ea typeface="Batang" panose="02030600000101010101" pitchFamily="18" charset="-127"/>
              </a:rPr>
              <a:t>Toplumsal Cinsiyet ve Şiddet</a:t>
            </a:r>
          </a:p>
        </p:txBody>
      </p:sp>
      <p:sp>
        <p:nvSpPr>
          <p:cNvPr id="3" name="İçerik Yer Tutucusu 2">
            <a:extLst>
              <a:ext uri="{FF2B5EF4-FFF2-40B4-BE49-F238E27FC236}">
                <a16:creationId xmlns:a16="http://schemas.microsoft.com/office/drawing/2014/main" id="{455118D2-0DDA-4085-9E7C-FC793092DB45}"/>
              </a:ext>
            </a:extLst>
          </p:cNvPr>
          <p:cNvSpPr>
            <a:spLocks noGrp="1"/>
          </p:cNvSpPr>
          <p:nvPr>
            <p:ph idx="1"/>
          </p:nvPr>
        </p:nvSpPr>
        <p:spPr>
          <a:xfrm>
            <a:off x="2236763" y="2163129"/>
            <a:ext cx="9267849" cy="4738468"/>
          </a:xfrm>
        </p:spPr>
        <p:txBody>
          <a:bodyPr>
            <a:normAutofit/>
          </a:bodyPr>
          <a:lstStyle/>
          <a:p>
            <a:pPr marL="0" indent="0" algn="ctr">
              <a:buNone/>
            </a:pPr>
            <a:r>
              <a:rPr lang="tr-TR" sz="2400" b="1" dirty="0">
                <a:latin typeface="Batang" panose="02030600000101010101" pitchFamily="18" charset="-127"/>
                <a:ea typeface="Batang" panose="02030600000101010101" pitchFamily="18" charset="-127"/>
              </a:rPr>
              <a:t>Ev-İçi Şiddet</a:t>
            </a:r>
          </a:p>
          <a:p>
            <a:pPr algn="just"/>
            <a:r>
              <a:rPr lang="tr-TR" sz="2400" dirty="0">
                <a:latin typeface="Batang" panose="02030600000101010101" pitchFamily="18" charset="-127"/>
                <a:ea typeface="Batang" panose="02030600000101010101" pitchFamily="18" charset="-127"/>
              </a:rPr>
              <a:t>Ev-içi şiddet, şiddete uğrayanın şiddet uygulayanla aynı evi paylaşıp paylaşmamasına bağlı olmayan, eksi veya şimdiki eşler veya partnerler arasında meydana gelen her türlü fiziksel, cinsel, psikolojik ve ekonomik şiddet anlamına gelmektedir.</a:t>
            </a:r>
          </a:p>
          <a:p>
            <a:pPr algn="just"/>
            <a:r>
              <a:rPr lang="tr-TR" sz="2400" dirty="0">
                <a:latin typeface="Batang" panose="02030600000101010101" pitchFamily="18" charset="-127"/>
                <a:ea typeface="Batang" panose="02030600000101010101" pitchFamily="18" charset="-127"/>
              </a:rPr>
              <a:t>Aile-içi şiddet ile aynı anlamda değildir, ancak aile-içi şiddeti kapsamaktadır.</a:t>
            </a:r>
          </a:p>
        </p:txBody>
      </p:sp>
    </p:spTree>
    <p:extLst>
      <p:ext uri="{BB962C8B-B14F-4D97-AF65-F5344CB8AC3E}">
        <p14:creationId xmlns:p14="http://schemas.microsoft.com/office/powerpoint/2010/main" val="360783014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F5BFB8C8-D573-4485-AF7C-2F14FD3786E6}"/>
              </a:ext>
            </a:extLst>
          </p:cNvPr>
          <p:cNvSpPr>
            <a:spLocks noGrp="1"/>
          </p:cNvSpPr>
          <p:nvPr>
            <p:ph type="title"/>
          </p:nvPr>
        </p:nvSpPr>
        <p:spPr/>
        <p:txBody>
          <a:bodyPr/>
          <a:lstStyle/>
          <a:p>
            <a:pPr algn="ctr"/>
            <a:r>
              <a:rPr lang="tr-TR" b="1" dirty="0">
                <a:latin typeface="Batang" panose="02030600000101010101" pitchFamily="18" charset="-127"/>
                <a:ea typeface="Batang" panose="02030600000101010101" pitchFamily="18" charset="-127"/>
              </a:rPr>
              <a:t>Toplumsal Cinsiyet ve Şiddet</a:t>
            </a:r>
          </a:p>
        </p:txBody>
      </p:sp>
      <p:sp>
        <p:nvSpPr>
          <p:cNvPr id="3" name="İçerik Yer Tutucusu 2">
            <a:extLst>
              <a:ext uri="{FF2B5EF4-FFF2-40B4-BE49-F238E27FC236}">
                <a16:creationId xmlns:a16="http://schemas.microsoft.com/office/drawing/2014/main" id="{455118D2-0DDA-4085-9E7C-FC793092DB45}"/>
              </a:ext>
            </a:extLst>
          </p:cNvPr>
          <p:cNvSpPr>
            <a:spLocks noGrp="1"/>
          </p:cNvSpPr>
          <p:nvPr>
            <p:ph idx="1"/>
          </p:nvPr>
        </p:nvSpPr>
        <p:spPr>
          <a:xfrm>
            <a:off x="2236763" y="2163129"/>
            <a:ext cx="9267849" cy="4738468"/>
          </a:xfrm>
        </p:spPr>
        <p:txBody>
          <a:bodyPr>
            <a:normAutofit/>
          </a:bodyPr>
          <a:lstStyle/>
          <a:p>
            <a:pPr marL="0" indent="0" algn="ctr">
              <a:buNone/>
            </a:pPr>
            <a:r>
              <a:rPr lang="tr-TR" sz="2400" b="1" dirty="0">
                <a:latin typeface="Batang" panose="02030600000101010101" pitchFamily="18" charset="-127"/>
                <a:ea typeface="Batang" panose="02030600000101010101" pitchFamily="18" charset="-127"/>
              </a:rPr>
              <a:t>Tecavüz</a:t>
            </a:r>
          </a:p>
          <a:p>
            <a:pPr algn="just"/>
            <a:r>
              <a:rPr lang="tr-TR" sz="2400" dirty="0">
                <a:latin typeface="Batang" panose="02030600000101010101" pitchFamily="18" charset="-127"/>
                <a:ea typeface="Batang" panose="02030600000101010101" pitchFamily="18" charset="-127"/>
              </a:rPr>
              <a:t>Tecavüzün psikolojik anlamda veya toplumsal anlamda başka zararlarından söz edilebilirse de esas olarak cinsellikle ilişkili fiziksel bütünlüğün veya vücut dokunulmazlığının ihlal edilmesiyle ilgilidir.</a:t>
            </a:r>
          </a:p>
          <a:p>
            <a:pPr algn="just"/>
            <a:r>
              <a:rPr lang="tr-TR" sz="2400" dirty="0">
                <a:latin typeface="Batang" panose="02030600000101010101" pitchFamily="18" charset="-127"/>
                <a:ea typeface="Batang" panose="02030600000101010101" pitchFamily="18" charset="-127"/>
              </a:rPr>
              <a:t>«Rıza» kavramının problemli olması</a:t>
            </a:r>
          </a:p>
          <a:p>
            <a:pPr algn="just"/>
            <a:r>
              <a:rPr lang="tr-TR" sz="2400" dirty="0">
                <a:latin typeface="Batang" panose="02030600000101010101" pitchFamily="18" charset="-127"/>
                <a:ea typeface="Batang" panose="02030600000101010101" pitchFamily="18" charset="-127"/>
              </a:rPr>
              <a:t>Kolluk güçlerinin tecavüz mağdurlarına yaklaşımı, sorgulama süreci, hem dünyada hem de Türkiye’de kadına yönelik şiddetin hukuki görünümü olarak devam etmektedir.</a:t>
            </a:r>
          </a:p>
        </p:txBody>
      </p:sp>
    </p:spTree>
    <p:extLst>
      <p:ext uri="{BB962C8B-B14F-4D97-AF65-F5344CB8AC3E}">
        <p14:creationId xmlns:p14="http://schemas.microsoft.com/office/powerpoint/2010/main" val="3499432602"/>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otalTime>31</TotalTime>
  <Words>500</Words>
  <Application>Microsoft Office PowerPoint</Application>
  <PresentationFormat>Geniş ekran</PresentationFormat>
  <Paragraphs>46</Paragraphs>
  <Slides>10</Slides>
  <Notes>0</Notes>
  <HiddenSlides>0</HiddenSlides>
  <MMClips>0</MMClips>
  <ScaleCrop>false</ScaleCrop>
  <HeadingPairs>
    <vt:vector size="6" baseType="variant">
      <vt:variant>
        <vt:lpstr>Kullanılan Yazı Tipleri</vt:lpstr>
      </vt:variant>
      <vt:variant>
        <vt:i4>6</vt:i4>
      </vt:variant>
      <vt:variant>
        <vt:lpstr>Tema</vt:lpstr>
      </vt:variant>
      <vt:variant>
        <vt:i4>2</vt:i4>
      </vt:variant>
      <vt:variant>
        <vt:lpstr>Slayt Başlıkları</vt:lpstr>
      </vt:variant>
      <vt:variant>
        <vt:i4>10</vt:i4>
      </vt:variant>
    </vt:vector>
  </HeadingPairs>
  <TitlesOfParts>
    <vt:vector size="18" baseType="lpstr">
      <vt:lpstr>Batang</vt:lpstr>
      <vt:lpstr>Arial</vt:lpstr>
      <vt:lpstr>Calibri</vt:lpstr>
      <vt:lpstr>Calibri Light</vt:lpstr>
      <vt:lpstr>Century Gothic</vt:lpstr>
      <vt:lpstr>Wingdings 3</vt:lpstr>
      <vt:lpstr>Office Teması</vt:lpstr>
      <vt:lpstr>Duman</vt:lpstr>
      <vt:lpstr>SOS407 – Kadın Çalışmaları</vt:lpstr>
      <vt:lpstr>Toplumsal Cinsiyet ve Şiddet</vt:lpstr>
      <vt:lpstr>Toplumsal Cinsiyet ve Şiddet</vt:lpstr>
      <vt:lpstr>Toplumsal Cinsiyet ve Şiddet</vt:lpstr>
      <vt:lpstr>Toplumsal Cinsiyet ve Şiddet</vt:lpstr>
      <vt:lpstr>Toplumsal Cinsiyet ve Şiddet</vt:lpstr>
      <vt:lpstr>Toplumsal Cinsiyet ve Şiddet</vt:lpstr>
      <vt:lpstr>Toplumsal Cinsiyet ve Şiddet</vt:lpstr>
      <vt:lpstr>Toplumsal Cinsiyet ve Şiddet</vt:lpstr>
      <vt:lpstr>Toplumsal Cinsiyet ve Şiddet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SOS407 – Kadın Çalışmaları</dc:title>
  <dc:creator>bilgiseyerim</dc:creator>
  <cp:lastModifiedBy>bilgiseyerim</cp:lastModifiedBy>
  <cp:revision>47</cp:revision>
  <dcterms:created xsi:type="dcterms:W3CDTF">2018-04-12T00:07:15Z</dcterms:created>
  <dcterms:modified xsi:type="dcterms:W3CDTF">2018-04-12T00:39:08Z</dcterms:modified>
</cp:coreProperties>
</file>