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5" r:id="rId1"/>
  </p:sldMasterIdLst>
  <p:notesMasterIdLst>
    <p:notesMasterId r:id="rId15"/>
  </p:notes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316" r:id="rId12"/>
    <p:sldId id="317" r:id="rId13"/>
    <p:sldId id="318" r:id="rId14"/>
  </p:sldIdLst>
  <p:sldSz cx="9144000" cy="6858000" type="screen4x3"/>
  <p:notesSz cx="6858000" cy="9144000"/>
  <p:embeddedFontLst>
    <p:embeddedFont>
      <p:font typeface="Tahoma" panose="020B0604030504040204" pitchFamily="34" charset="0"/>
      <p:regular r:id="rId16"/>
      <p:bold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08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-88900" algn="r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/>
          </a:p>
          <a:p>
            <a:pPr marL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/>
          </a:p>
          <a:p>
            <a:pPr marL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/>
          </a:p>
          <a:p>
            <a:pPr marL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/>
          </a:p>
          <a:p>
            <a:pPr marL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/>
          </a:p>
          <a:p>
            <a:pPr marL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/>
          </a:p>
          <a:p>
            <a:pPr marL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/>
          </a:p>
          <a:p>
            <a:pPr marL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692738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222303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e8ad504a_0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e8ad504a_0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26648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865589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967495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e8ad504a_0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e8ad504a_0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1829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e8ad504a_0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e8ad504a_0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417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e8ad504a_0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e8ad504a_0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3304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e8ad504a_0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e8ad504a_0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77544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e8ad504a_0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e8ad504a_0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52502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e8ad504a_0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e8ad504a_0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0070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e8ad504a_0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e8ad504a_0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27814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e8ad504a_0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e8ad504a_0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21193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e8ad504a_0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e8ad504a_0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0702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2"/>
          </p:nvPr>
        </p:nvSpPr>
        <p:spPr>
          <a:xfrm>
            <a:off x="4692274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body" idx="1"/>
          </p:nvPr>
        </p:nvSpPr>
        <p:spPr>
          <a:xfrm>
            <a:off x="457200" y="5875079"/>
            <a:ext cx="82296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1pPr>
            <a:lvl2pPr marL="914400" lvl="1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2pPr>
            <a:lvl3pPr marL="1371600" lvl="2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3pPr>
            <a:lvl4pPr marL="1828800" lvl="3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4pPr>
            <a:lvl5pPr marL="2286000" lvl="4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5pPr>
            <a:lvl6pPr marL="2743200" lvl="5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6pPr>
            <a:lvl7pPr marL="3200400" lvl="6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7pPr>
            <a:lvl8pPr marL="3657600" lvl="7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8pPr>
            <a:lvl9pPr marL="4114800" lvl="8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ölüm Üstbilgisi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 b="1" cap="small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lvl="0" indent="-228600" rtl="0">
              <a:spcBef>
                <a:spcPts val="600"/>
              </a:spcBef>
              <a:spcAft>
                <a:spcPts val="0"/>
              </a:spcAft>
              <a:buSzPts val="3000"/>
              <a:buFont typeface="Tahoma"/>
              <a:buNone/>
              <a:defRPr sz="2000"/>
            </a:lvl1pPr>
            <a:lvl2pPr marL="914400" lvl="1" indent="-228600" rtl="0">
              <a:spcBef>
                <a:spcPts val="0"/>
              </a:spcBef>
              <a:spcAft>
                <a:spcPts val="0"/>
              </a:spcAft>
              <a:buSzPts val="2400"/>
              <a:buFont typeface="Tahoma"/>
              <a:buNone/>
              <a:defRPr sz="1800"/>
            </a:lvl2pPr>
            <a:lvl3pPr marL="1371600" lvl="2" indent="-228600" rtl="0">
              <a:spcBef>
                <a:spcPts val="0"/>
              </a:spcBef>
              <a:spcAft>
                <a:spcPts val="0"/>
              </a:spcAft>
              <a:buSzPts val="2400"/>
              <a:buFont typeface="Tahoma"/>
              <a:buNone/>
              <a:defRPr sz="1600"/>
            </a:lvl3pPr>
            <a:lvl4pPr marL="1828800" lvl="3" indent="-228600" rtl="0">
              <a:spcBef>
                <a:spcPts val="0"/>
              </a:spcBef>
              <a:spcAft>
                <a:spcPts val="0"/>
              </a:spcAft>
              <a:buSzPts val="1800"/>
              <a:buFont typeface="Tahoma"/>
              <a:buNone/>
              <a:defRPr sz="1400"/>
            </a:lvl4pPr>
            <a:lvl5pPr marL="2286000" lvl="4" indent="-228600" rtl="0">
              <a:spcBef>
                <a:spcPts val="0"/>
              </a:spcBef>
              <a:spcAft>
                <a:spcPts val="0"/>
              </a:spcAft>
              <a:buSzPts val="1800"/>
              <a:buFont typeface="Tahoma"/>
              <a:buNone/>
              <a:defRPr sz="1400"/>
            </a:lvl5pPr>
            <a:lvl6pPr marL="2743200" lvl="5" indent="-228600" rtl="0">
              <a:spcBef>
                <a:spcPts val="0"/>
              </a:spcBef>
              <a:spcAft>
                <a:spcPts val="0"/>
              </a:spcAft>
              <a:buSzPts val="1800"/>
              <a:buFont typeface="Tahoma"/>
              <a:buNone/>
              <a:defRPr sz="1400"/>
            </a:lvl6pPr>
            <a:lvl7pPr marL="3200400" lvl="6" indent="-228600" rtl="0">
              <a:spcBef>
                <a:spcPts val="0"/>
              </a:spcBef>
              <a:spcAft>
                <a:spcPts val="0"/>
              </a:spcAft>
              <a:buSzPts val="1800"/>
              <a:buFont typeface="Tahoma"/>
              <a:buNone/>
              <a:defRPr sz="1400"/>
            </a:lvl7pPr>
            <a:lvl8pPr marL="3657600" lvl="7" indent="-228600" rtl="0">
              <a:spcBef>
                <a:spcPts val="0"/>
              </a:spcBef>
              <a:spcAft>
                <a:spcPts val="0"/>
              </a:spcAft>
              <a:buSzPts val="1800"/>
              <a:buFont typeface="Tahoma"/>
              <a:buNone/>
              <a:defRPr sz="1400"/>
            </a:lvl8pPr>
            <a:lvl9pPr marL="4114800" lvl="8" indent="-228600" rtl="0">
              <a:spcBef>
                <a:spcPts val="0"/>
              </a:spcBef>
              <a:spcAft>
                <a:spcPts val="0"/>
              </a:spcAft>
              <a:buSzPts val="1800"/>
              <a:buFont typeface="Tahoma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algn="l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●"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○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■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lvl="6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lvl="7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lvl="8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82900"/>
            <a:ext cx="9144000" cy="6105175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9"/>
          <p:cNvSpPr txBox="1">
            <a:spLocks noGrp="1"/>
          </p:cNvSpPr>
          <p:nvPr>
            <p:ph type="ctrTitle"/>
          </p:nvPr>
        </p:nvSpPr>
        <p:spPr>
          <a:xfrm>
            <a:off x="685800" y="382899"/>
            <a:ext cx="7772400" cy="6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ahoma"/>
              <a:buNone/>
            </a:pPr>
            <a:r>
              <a:rPr lang="en-US" sz="3600">
                <a:solidFill>
                  <a:schemeClr val="accent2"/>
                </a:solidFill>
              </a:rPr>
              <a:t>Akupunktur ve Elektroakupunktur</a:t>
            </a:r>
            <a:endParaRPr sz="1800" i="0" u="none" strike="noStrike" cap="none">
              <a:solidFill>
                <a:schemeClr val="accent2"/>
              </a:solidFill>
            </a:endParaRPr>
          </a:p>
        </p:txBody>
      </p:sp>
      <p:sp>
        <p:nvSpPr>
          <p:cNvPr id="36" name="Google Shape;36;p9"/>
          <p:cNvSpPr txBox="1">
            <a:spLocks noGrp="1"/>
          </p:cNvSpPr>
          <p:nvPr>
            <p:ph type="subTitle" idx="1"/>
          </p:nvPr>
        </p:nvSpPr>
        <p:spPr>
          <a:xfrm>
            <a:off x="0" y="5847575"/>
            <a:ext cx="9144000" cy="6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800" b="1">
                <a:solidFill>
                  <a:schemeClr val="accent2"/>
                </a:solidFill>
              </a:rPr>
              <a:t>Uzm. Fzt. Kağan Yücel Ufuk Üni. SHMYO Öğrt. Grv.</a:t>
            </a:r>
            <a:endParaRPr sz="2800" b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69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-US" sz="3000" cap="none">
                <a:solidFill>
                  <a:schemeClr val="accent2"/>
                </a:solidFill>
              </a:rPr>
              <a:t>FTR’da Uygulanan Bazı Noktalar</a:t>
            </a:r>
            <a:endParaRPr sz="3200">
              <a:solidFill>
                <a:schemeClr val="dk2"/>
              </a:solidFill>
            </a:endParaRPr>
          </a:p>
        </p:txBody>
      </p:sp>
      <p:sp>
        <p:nvSpPr>
          <p:cNvPr id="351" name="Google Shape;351;p69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Anatomik olarak yerleri sabittir ve net olarak tarif edilmiştir.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457200" marR="0" lvl="0" indent="-431800" algn="l" rtl="0">
              <a:spcBef>
                <a:spcPts val="640"/>
              </a:spcBef>
              <a:spcAft>
                <a:spcPts val="0"/>
              </a:spcAft>
              <a:buSzPts val="3200"/>
              <a:buChar char="●"/>
            </a:pPr>
            <a:r>
              <a:rPr lang="en-US" sz="3200" b="1" i="0" u="none" strike="noStrike" cap="none">
                <a:solidFill>
                  <a:schemeClr val="accent6"/>
                </a:solidFill>
              </a:rPr>
              <a:t>Hegu (LI4):</a:t>
            </a:r>
            <a:r>
              <a:rPr lang="en-US" sz="3200" b="0" i="0" u="none" strike="noStrike" cap="none">
                <a:solidFill>
                  <a:schemeClr val="dk1"/>
                </a:solidFill>
              </a:rPr>
              <a:t> başparmak adduksiyon yaptığında kasılan dorsal interosöz kasın en çıkıntılı yerinde, 2. radyal metakarpın radyalindedir.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70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70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81000" algn="l" rtl="0">
              <a:spcBef>
                <a:spcPts val="480"/>
              </a:spcBef>
              <a:spcAft>
                <a:spcPts val="0"/>
              </a:spcAft>
              <a:buSzPts val="2400"/>
              <a:buChar char="●"/>
            </a:pPr>
            <a:r>
              <a:rPr lang="en-US" sz="2400" b="1" i="0" u="none" strike="noStrike" cap="none">
                <a:solidFill>
                  <a:schemeClr val="accent6"/>
                </a:solidFill>
              </a:rPr>
              <a:t>Jianging (GB21):</a:t>
            </a:r>
            <a:r>
              <a:rPr lang="en-US" sz="2400" b="0" i="0" u="none" strike="noStrike" cap="none">
                <a:solidFill>
                  <a:schemeClr val="dk1"/>
                </a:solidFill>
              </a:rPr>
              <a:t> üst trapeziusda C7 ile T1 spinöz çıkıntıları orta hizası ile akromiyon ortasında.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 b="1" i="0" u="none" strike="noStrike" cap="none">
                <a:solidFill>
                  <a:schemeClr val="accent6"/>
                </a:solidFill>
              </a:rPr>
              <a:t>Jiache (ST 6):</a:t>
            </a:r>
            <a:r>
              <a:rPr lang="en-US" sz="2400" b="0" i="0" u="none" strike="noStrike" cap="none">
                <a:solidFill>
                  <a:schemeClr val="dk1"/>
                </a:solidFill>
              </a:rPr>
              <a:t> masseter kası kontraksiyon yaptığında tam tepe noktasında . Çene köşesinin 1,5cm kadar ön üstündedir.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 b="1" i="0" u="none" strike="noStrike" cap="none">
                <a:solidFill>
                  <a:schemeClr val="accent6"/>
                </a:solidFill>
              </a:rPr>
              <a:t>Ewizhong (UB 40):</a:t>
            </a:r>
            <a:r>
              <a:rPr lang="en-US" sz="2400" b="0" i="0" u="none" strike="noStrike" cap="none">
                <a:solidFill>
                  <a:schemeClr val="dk1"/>
                </a:solidFill>
              </a:rPr>
              <a:t> popliteal fossanın transvers çizgisinin ortasında.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 b="1" i="0" u="none" strike="noStrike" cap="none">
                <a:solidFill>
                  <a:schemeClr val="accent6"/>
                </a:solidFill>
              </a:rPr>
              <a:t>Tianzhong (SI11):</a:t>
            </a:r>
            <a:r>
              <a:rPr lang="en-US" sz="2400" b="0" i="0" u="none" strike="noStrike" cap="none">
                <a:solidFill>
                  <a:schemeClr val="dk1"/>
                </a:solidFill>
              </a:rPr>
              <a:t> skapulanın spinöz çıkıntısının1/3 medialinden aşağıya çizilen çizgi ile infraspinatus kasının tepe noktasının birleşme yeridir.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71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chemeClr val="accent2"/>
                </a:solidFill>
              </a:rPr>
              <a:t>teşekkür ederim...</a:t>
            </a:r>
            <a:endParaRPr i="1">
              <a:solidFill>
                <a:schemeClr val="accent2"/>
              </a:solidFill>
            </a:endParaRPr>
          </a:p>
        </p:txBody>
      </p:sp>
      <p:sp>
        <p:nvSpPr>
          <p:cNvPr id="363" name="Google Shape;363;p71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ight 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122</Words>
  <Application>Microsoft Office PowerPoint</Application>
  <PresentationFormat>On-screen Show (4:3)</PresentationFormat>
  <Paragraphs>10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Tahoma</vt:lpstr>
      <vt:lpstr>Light Gradient</vt:lpstr>
      <vt:lpstr>Akupunktur ve Elektroakupunktur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FTR’da Uygulanan Bazı Noktalar</vt:lpstr>
      <vt:lpstr>PowerPoint Presentation</vt:lpstr>
      <vt:lpstr>teşekkür ederim...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Akupunktur ve Elektroakupunktur</dc:title>
  <dc:creator>Ergun GOKTAS</dc:creator>
  <cp:lastModifiedBy>Ergun GOKTAS</cp:lastModifiedBy>
  <cp:revision>2</cp:revision>
  <dcterms:modified xsi:type="dcterms:W3CDTF">2019-04-16T20:03:53Z</dcterms:modified>
</cp:coreProperties>
</file>