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22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89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D27CAF-1945-4743-ACD3-935AE4AB5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177C06-C43E-4698-BB07-D508941A6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F4A0E9-39E1-4557-9602-53062728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000F22-4855-4F07-BB78-74306A29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65E00E-1E0A-4094-A5DA-4B60E66D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098B35-C6F0-4098-9031-3796B2DE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F4FFA0-5029-43CD-B3E6-33933E8F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F2F4F-013A-4850-AF21-E048E15F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7BBA11-909A-4A79-B715-0A4C779D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16C312-EF07-4940-83F1-49D60A06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2428C6A-4CE1-43BC-9DD3-C788565DF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90099C-EFC5-4663-A442-ECF9D0BC8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32227C-C3DC-4306-95D7-BA29122F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ED7E2F-228C-4222-AE9D-61519BDD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77C7F-7566-4D72-93B3-5808C490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14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548809-F6E2-4027-A5A0-3A23EF50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9DAE3-F5F7-408A-B1E8-8F1BBB3D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E9372A-9C59-485C-86F8-DC3D053D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3CE27C-6E26-4369-B3AF-261BC104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32C34D-E3DD-44D3-B253-57C09D42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7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97A004-AB62-4D85-B5B4-3947BCF4D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3B7998-E2AD-47EE-A32D-4C0E1422F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07DBF5-F436-47D9-A8B7-C9404CE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C827D4-C7E2-4680-BA16-1A80B9BC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1A0482-D27F-4426-A30C-943F1F27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07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81DF20-1B40-4CD9-B70A-8A41734B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F6AD3E-2188-4A5B-89D9-B6B355C1A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75CB3EB-28D0-434E-AE35-07F4E623A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6D677B-7689-479A-BDCA-9C638725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EF8655-8856-4526-9260-F6A3E5C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7A0CD2-6B11-4CF9-833C-64C8CDD1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2029B2-09E8-4A19-A950-9D64EEE8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5DAF35-5836-49F1-BB17-518AA17E4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FD3A6A-D3D2-4C3B-A83F-A56373300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627C69F-98E5-4546-BDA7-1FFCD2EC6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254DBB-8ACF-4741-A96C-E279DCBFD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A1781A2-20D5-4345-B3CF-CBAE952F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64AA7D-5C82-467C-A016-72844407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E4C5ED0-CA6A-4A3F-9BEF-FBEF57A6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16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28D985-CD40-4677-91E2-2AD4EA03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55C5E29-CD81-4AA3-AF6A-4955A083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412106-21C2-4E92-82DD-57321503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F89F986-CE26-4D3F-A79F-0E5DC2AF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16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AA6D6E-C3B9-4BBE-88C9-C13FCA40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21592D-66DB-4B9C-90B5-377906F6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DE772B2-04B5-4C7E-838B-1BA70AB2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8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4CEA76-1FC4-4609-9ACE-7765C355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9005A-DAED-4A00-8CCA-8CD1F840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F620A9D-90B3-4A80-97E3-139901079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AA0A5C-41A1-42DF-97FB-00D6E472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BD826C-F87C-47A7-BF41-15374762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A4C8C6-B3A9-435C-9B18-E1F15AC6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0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68B9F-7CF9-4449-9605-6E2129CF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CB77867-D1D7-4839-8F12-976DF8260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AA4F8F-05FD-466A-A4E9-42A03E7D1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2EE9EB-C304-4A2F-A4E1-ADAB8101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1E2005-CEA1-4435-9A32-53DB64A7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E8D83F-1FE1-43BF-9A14-2ACAB0FC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D72942F-90B2-4A7C-AADE-AC24ED04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67962C-6F33-4532-A71B-2B787871C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29539F-8387-43D5-A115-6F41895B5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DDD2-8138-4DFE-8AD3-CFB5D7F9502C}" type="datetimeFigureOut">
              <a:rPr lang="tr-TR" smtClean="0"/>
              <a:pPr/>
              <a:t>1.05.2019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2911F9-2FEF-4A76-A874-8E02D26B6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422299-943C-498D-B7E5-14FEE2125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10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5A67AD-A4D5-4517-B3E3-106962BA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8" y="4336761"/>
            <a:ext cx="11386848" cy="2027094"/>
          </a:xfrm>
        </p:spPr>
        <p:txBody>
          <a:bodyPr>
            <a:noAutofit/>
          </a:bodyPr>
          <a:lstStyle/>
          <a:p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Öğr.Gör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Fuat Atasoy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:10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4EF4B3B-C99B-4B15-A34C-B1B6A3181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78" y="641999"/>
            <a:ext cx="81248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21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309" y="583474"/>
            <a:ext cx="8456022" cy="59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74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300" y="995362"/>
            <a:ext cx="662940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781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851" y="391886"/>
            <a:ext cx="8107680" cy="6333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420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840" y="217715"/>
            <a:ext cx="7010400" cy="6447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72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811" y="79057"/>
            <a:ext cx="6686550" cy="249868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450" y="2290354"/>
            <a:ext cx="6162675" cy="456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89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6675" y="931818"/>
            <a:ext cx="6372225" cy="507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462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544" y="714103"/>
            <a:ext cx="9736182" cy="524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700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7840" y="644434"/>
            <a:ext cx="9292046" cy="545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57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</Words>
  <Application>Microsoft Office PowerPoint</Application>
  <PresentationFormat>Geniş ekran</PresentationFormat>
  <Paragraphs>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Öğr.Gör. Fuat Atasoy  Hafta :10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Öğr.Gör. Fuat Atasoy  Hafta : 2</dc:title>
  <dc:creator>Fuat Atasoy</dc:creator>
  <cp:lastModifiedBy>Fuat Atasoy</cp:lastModifiedBy>
  <cp:revision>24</cp:revision>
  <dcterms:created xsi:type="dcterms:W3CDTF">2019-02-25T15:15:52Z</dcterms:created>
  <dcterms:modified xsi:type="dcterms:W3CDTF">2019-05-01T18:26:08Z</dcterms:modified>
</cp:coreProperties>
</file>