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2" r:id="rId4"/>
    <p:sldId id="259" r:id="rId5"/>
    <p:sldId id="260" r:id="rId6"/>
    <p:sldId id="261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322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893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DD27CAF-1945-4743-ACD3-935AE4AB52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A177C06-C43E-4698-BB07-D508941A68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6F4A0E9-39E1-4557-9602-53062728D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D000F22-4855-4F07-BB78-74306A295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F65E00E-1E0A-4094-A5DA-4B60E66D4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8910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1098B35-C6F0-4098-9031-3796B2DE6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BF4FFA0-5029-43CD-B3E6-33933E8F7B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1FF2F4F-013A-4850-AF21-E048E15FF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97BBA11-909A-4A79-B715-0A4C779D3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B16C312-EF07-4940-83F1-49D60A063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825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32428C6A-4CE1-43BC-9DD3-C788565DF3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B90099C-EFC5-4663-A442-ECF9D0BC84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332227C-C3DC-4306-95D7-BA29122FE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3ED7E2F-228C-4222-AE9D-61519BDD9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177C7F-7566-4D72-93B3-5808C4908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9147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2548809-F6E2-4027-A5A0-3A23EF50F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499DAE3-F5F7-408A-B1E8-8F1BBB3D04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FE9372A-9C59-485C-86F8-DC3D053DC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A3CE27C-6E26-4369-B3AF-261BC1043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A32C34D-E3DD-44D3-B253-57C09D426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Unvan 1"/>
          <p:cNvSpPr txBox="1">
            <a:spLocks/>
          </p:cNvSpPr>
          <p:nvPr userDrawn="1"/>
        </p:nvSpPr>
        <p:spPr>
          <a:xfrm rot="19943020">
            <a:off x="-665802" y="2740501"/>
            <a:ext cx="13523604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lnSpcReduction="10000"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976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A97A004-AB62-4D85-B5B4-3947BCF4D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B3B7998-E2AD-47EE-A32D-4C0E1422F4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F07DBF5-F436-47D9-A8B7-C9404CE3D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6C827D4-C7E2-4680-BA16-1A80B9BC3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11A0482-D27F-4426-A30C-943F1F27F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507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81DF20-1B40-4CD9-B70A-8A41734B0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FF6AD3E-2188-4A5B-89D9-B6B355C1A2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75CB3EB-28D0-434E-AE35-07F4E623A0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F6D677B-7689-479A-BDCA-9C6387253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9EF8655-8856-4526-9260-F6A3E5C8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C7A0CD2-6B11-4CF9-833C-64C8CDD16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2129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E2029B2-09E8-4A19-A950-9D64EEE87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C5DAF35-5836-49F1-BB17-518AA17E4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7FD3A6A-D3D2-4C3B-A83F-A56373300E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627C69F-98E5-4546-BDA7-1FFCD2EC6D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F0254DBB-8ACF-4741-A96C-E279DCBFD5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6A1781A2-20D5-4345-B3CF-CBAE952F0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3D64AA7D-5C82-467C-A016-728444074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1E4C5ED0-CA6A-4A3F-9BEF-FBEF57A6D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4162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F28D985-CD40-4677-91E2-2AD4EA03E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155C5E29-CD81-4AA3-AF6A-4955A083E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1412106-21C2-4E92-82DD-573215037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F89F986-CE26-4D3F-A79F-0E5DC2AFB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8162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8AA6D6E-C3B9-4BBE-88C9-C13FCA407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0521592D-66DB-4B9C-90B5-377906F61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DE772B2-04B5-4C7E-838B-1BA70AB21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Unvan 1"/>
          <p:cNvSpPr txBox="1">
            <a:spLocks/>
          </p:cNvSpPr>
          <p:nvPr userDrawn="1"/>
        </p:nvSpPr>
        <p:spPr>
          <a:xfrm rot="19943020">
            <a:off x="-665802" y="2740501"/>
            <a:ext cx="13523604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lnSpcReduction="10000"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3589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44CEA76-1FC4-4609-9ACE-7765C3556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09005A-DAED-4A00-8CCA-8CD1F840DA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F620A9D-90B3-4A80-97E3-139901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9AA0A5C-41A1-42DF-97FB-00D6E4723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5BD826C-F87C-47A7-BF41-15374762D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2A4C8C6-B3A9-435C-9B18-E1F15AC65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1081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4968B9F-7CF9-4449-9605-6E2129CFE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5CB77867-D1D7-4839-8F12-976DF82609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6AA4F8F-05FD-466A-A4E9-42A03E7D12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D2EE9EB-C304-4A2F-A4E1-ADAB81011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1E2005-CEA1-4435-9A32-53DB64A73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BE8D83F-1FE1-43BF-9A14-2ACAB0FCA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552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0D72942F-90B2-4A7C-AADE-AC24ED04F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D67962C-6F33-4532-A71B-2B787871C8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029539F-8387-43D5-A115-6F41895B51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E2911F9-2FEF-4A76-A874-8E02D26B6C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3422299-943C-498D-B7E5-14FEE21250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6103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A5A67AD-A4D5-4517-B3E3-106962BA5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788" y="4336761"/>
            <a:ext cx="11386848" cy="2027094"/>
          </a:xfrm>
        </p:spPr>
        <p:txBody>
          <a:bodyPr>
            <a:noAutofit/>
          </a:bodyPr>
          <a:lstStyle/>
          <a:p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Öğr.Gör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Fuat Atasoy</a:t>
            </a:r>
            <a:b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Hafta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:10</a:t>
            </a: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A4EF4B3B-C99B-4B15-A34C-B1B6A31811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9478" y="641999"/>
            <a:ext cx="8124825" cy="378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721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309" y="583474"/>
            <a:ext cx="8456022" cy="5904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749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1300" y="995362"/>
            <a:ext cx="6629400" cy="486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781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5851" y="391886"/>
            <a:ext cx="8107680" cy="6333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4200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9840" y="217715"/>
            <a:ext cx="7010400" cy="6447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972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9811" y="79057"/>
            <a:ext cx="6686550" cy="249868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1450" y="2290354"/>
            <a:ext cx="6162675" cy="456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8970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6675" y="931818"/>
            <a:ext cx="6372225" cy="507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462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7544" y="714103"/>
            <a:ext cx="9736182" cy="5242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700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7840" y="644434"/>
            <a:ext cx="9292046" cy="5451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5796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4</Words>
  <Application>Microsoft Office PowerPoint</Application>
  <PresentationFormat>Geniş ekran</PresentationFormat>
  <Paragraphs>1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Teması</vt:lpstr>
      <vt:lpstr>Öğr.Gör. Fuat Atasoy  Hafta :10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Öğr.Gör. Fuat Atasoy  Hafta : 2</dc:title>
  <dc:creator>Fuat Atasoy</dc:creator>
  <cp:lastModifiedBy>Fuat Atasoy</cp:lastModifiedBy>
  <cp:revision>24</cp:revision>
  <dcterms:created xsi:type="dcterms:W3CDTF">2019-02-25T15:15:52Z</dcterms:created>
  <dcterms:modified xsi:type="dcterms:W3CDTF">2019-05-01T18:26:08Z</dcterms:modified>
</cp:coreProperties>
</file>