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17927-CF7A-8C4A-9CAF-E9B614B539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i="1" dirty="0"/>
              <a:t>Dubliners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A98C0-B6AF-0548-8788-C3D970FED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b="1" dirty="0"/>
              <a:t>James Joyce</a:t>
            </a: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FCF41658-C671-AC45-959A-2935AD3A4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726" y="737382"/>
            <a:ext cx="2359898" cy="382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61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436C-F245-4443-8EC3-CB4EA7CB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“Eveline”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18C7-2620-B64C-93FF-BAF149291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Third person narrator</a:t>
            </a:r>
          </a:p>
          <a:p>
            <a:r>
              <a:rPr lang="en-TR" dirty="0"/>
              <a:t>Eveline is the focalizer</a:t>
            </a:r>
          </a:p>
          <a:p>
            <a:r>
              <a:rPr lang="en-TR" dirty="0"/>
              <a:t> the setting</a:t>
            </a:r>
          </a:p>
          <a:p>
            <a:r>
              <a:rPr lang="en-TR" dirty="0"/>
              <a:t>What is emphasized in the first description?</a:t>
            </a:r>
          </a:p>
        </p:txBody>
      </p:sp>
    </p:spTree>
    <p:extLst>
      <p:ext uri="{BB962C8B-B14F-4D97-AF65-F5344CB8AC3E}">
        <p14:creationId xmlns:p14="http://schemas.microsoft.com/office/powerpoint/2010/main" val="65372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DF8C-8365-E84E-932B-E213C7759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Past vs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EFC00-DAEC-D940-A58D-EBFD0C8D4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559859"/>
            <a:ext cx="7796540" cy="4490085"/>
          </a:xfrm>
        </p:spPr>
        <p:txBody>
          <a:bodyPr>
            <a:normAutofit lnSpcReduction="10000"/>
          </a:bodyPr>
          <a:lstStyle/>
          <a:p>
            <a:endParaRPr lang="en-TR" dirty="0"/>
          </a:p>
          <a:p>
            <a:r>
              <a:rPr lang="en-TR" dirty="0"/>
              <a:t>Change</a:t>
            </a:r>
          </a:p>
          <a:p>
            <a:r>
              <a:rPr lang="en-TR" dirty="0"/>
              <a:t>concrete pavement vs the cinder path</a:t>
            </a:r>
          </a:p>
          <a:p>
            <a:r>
              <a:rPr lang="en-TR" dirty="0"/>
              <a:t>new red houses vs old brown houses</a:t>
            </a:r>
          </a:p>
          <a:p>
            <a:r>
              <a:rPr lang="en-TR" dirty="0"/>
              <a:t>there used to  be a field</a:t>
            </a:r>
          </a:p>
          <a:p>
            <a:r>
              <a:rPr lang="en-TR" dirty="0"/>
              <a:t>were happy then / father was not so bad then / mother was alive</a:t>
            </a:r>
          </a:p>
          <a:p>
            <a:r>
              <a:rPr lang="en-TR" dirty="0"/>
              <a:t>people are dead or gone</a:t>
            </a:r>
          </a:p>
          <a:p>
            <a:r>
              <a:rPr lang="en-TR" dirty="0"/>
              <a:t>Why is she thinking all this?</a:t>
            </a:r>
          </a:p>
          <a:p>
            <a:endParaRPr lang="en-TR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88915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0E45-7989-E241-BA72-793397E3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Going Away / Leaving H</a:t>
            </a:r>
            <a:r>
              <a:rPr lang="en-US" b="1" dirty="0"/>
              <a:t>o</a:t>
            </a:r>
            <a:r>
              <a:rPr lang="en-TR" b="1" dirty="0"/>
              <a:t>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B3158-F01B-824B-B87F-C699E0BE5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What do the first three sentences of the story suggest about Eveline?</a:t>
            </a:r>
          </a:p>
          <a:p>
            <a:r>
              <a:rPr lang="en-TR" dirty="0"/>
              <a:t>What kind of a state is she in?</a:t>
            </a:r>
          </a:p>
          <a:p>
            <a:r>
              <a:rPr lang="en-TR" dirty="0"/>
              <a:t>What is the symbolism underlying these sentences?</a:t>
            </a:r>
          </a:p>
          <a:p>
            <a:r>
              <a:rPr lang="en-TR" dirty="0"/>
              <a:t>How is it related to the themes?</a:t>
            </a:r>
          </a:p>
        </p:txBody>
      </p:sp>
    </p:spTree>
    <p:extLst>
      <p:ext uri="{BB962C8B-B14F-4D97-AF65-F5344CB8AC3E}">
        <p14:creationId xmlns:p14="http://schemas.microsoft.com/office/powerpoint/2010/main" val="3328915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7D6E-21B6-FD44-8524-3EB2E380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Paralysis &amp;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EA4EB-C7C7-7546-9CCB-97EE65F0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evening invading the avenue</a:t>
            </a:r>
          </a:p>
          <a:p>
            <a:r>
              <a:rPr lang="en-TR" dirty="0"/>
              <a:t>she is watching motionless (an impressionistic sketch)</a:t>
            </a:r>
          </a:p>
          <a:p>
            <a:r>
              <a:rPr lang="en-TR" dirty="0"/>
              <a:t>her head leaned against the curtains</a:t>
            </a:r>
          </a:p>
          <a:p>
            <a:r>
              <a:rPr lang="en-TR" dirty="0"/>
              <a:t>the odour of dusty cretonne</a:t>
            </a:r>
          </a:p>
          <a:p>
            <a:r>
              <a:rPr lang="en-TR" dirty="0"/>
              <a:t>she is tired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539417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7D33-B39F-1547-B9D0-411EF353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Dilemma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336E-62F5-2444-A167-DE3F41F74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“It was hard work – a hard life – but now that she was about to leave it she did not find it a wholly undesirable life.”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Her remembrance of the good old days creates suspense. Is she going to go with Frank?</a:t>
            </a:r>
          </a:p>
          <a:p>
            <a:pPr marL="0" indent="0">
              <a:buNone/>
            </a:pPr>
            <a:r>
              <a:rPr lang="en-TR" dirty="0"/>
              <a:t>She is selective in her memories of </a:t>
            </a:r>
            <a:r>
              <a:rPr lang="en-US" dirty="0" err="1"/>
              <a:t>th</a:t>
            </a:r>
            <a:r>
              <a:rPr lang="en-TR" dirty="0"/>
              <a:t>e past; chooses only to remember the good times. 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4235650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4F39D-A6DA-5145-8919-AE0FE0BD9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impressionism: 6 pages into the story, yet she is still in</a:t>
            </a:r>
            <a:r>
              <a:rPr lang="en-US" dirty="0"/>
              <a:t> t</a:t>
            </a:r>
            <a:r>
              <a:rPr lang="en-TR" dirty="0"/>
              <a:t>he same position, she hasn’t moved, nothing has happened, we are inside her head.</a:t>
            </a:r>
          </a:p>
          <a:p>
            <a:r>
              <a:rPr lang="en-TR" dirty="0"/>
              <a:t>paralysis: she has to make a choice, yet does not move. Instead, she keeps coming up with excuses.</a:t>
            </a:r>
          </a:p>
          <a:p>
            <a:r>
              <a:rPr lang="en-TR" dirty="0"/>
              <a:t>the odour: associated with Dublin, the smell of the familiar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C5880-0155-6C43-924C-BE8F544AE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58581" y="980835"/>
            <a:ext cx="2664361" cy="4572800"/>
          </a:xfrm>
        </p:spPr>
        <p:txBody>
          <a:bodyPr>
            <a:noAutofit/>
          </a:bodyPr>
          <a:lstStyle/>
          <a:p>
            <a:pPr algn="ctr"/>
            <a:r>
              <a:rPr lang="en-TR" sz="2400" dirty="0"/>
              <a:t>“Her time was running out, but she continued to sit by the window, leaning her head against the window curtain, inhaling </a:t>
            </a:r>
            <a:r>
              <a:rPr lang="en-US" sz="2400" dirty="0" err="1"/>
              <a:t>th</a:t>
            </a:r>
            <a:r>
              <a:rPr lang="en-TR" sz="2400" dirty="0"/>
              <a:t>e odour of dusty cretonne.”</a:t>
            </a:r>
          </a:p>
        </p:txBody>
      </p:sp>
    </p:spTree>
    <p:extLst>
      <p:ext uri="{BB962C8B-B14F-4D97-AF65-F5344CB8AC3E}">
        <p14:creationId xmlns:p14="http://schemas.microsoft.com/office/powerpoint/2010/main" val="384179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7C88-72AB-024C-9F6F-148D6403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Familiar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F0346-A3D2-EB49-95FB-40F3EDFA5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smell</a:t>
            </a:r>
          </a:p>
          <a:p>
            <a:r>
              <a:rPr lang="en-TR" dirty="0"/>
              <a:t>the streets</a:t>
            </a:r>
          </a:p>
          <a:p>
            <a:r>
              <a:rPr lang="en-TR" dirty="0"/>
              <a:t>the people</a:t>
            </a:r>
          </a:p>
          <a:p>
            <a:r>
              <a:rPr lang="en-TR" dirty="0"/>
              <a:t>the music she hears</a:t>
            </a:r>
          </a:p>
          <a:p>
            <a:r>
              <a:rPr lang="en-TR" dirty="0"/>
              <a:t>the boredom</a:t>
            </a:r>
          </a:p>
          <a:p>
            <a:r>
              <a:rPr lang="en-TR" dirty="0"/>
              <a:t>the exhaustion</a:t>
            </a:r>
          </a:p>
          <a:p>
            <a:r>
              <a:rPr lang="en-TR" dirty="0"/>
              <a:t>the hard work</a:t>
            </a:r>
          </a:p>
        </p:txBody>
      </p:sp>
    </p:spTree>
    <p:extLst>
      <p:ext uri="{BB962C8B-B14F-4D97-AF65-F5344CB8AC3E}">
        <p14:creationId xmlns:p14="http://schemas.microsoft.com/office/powerpoint/2010/main" val="993205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1EB8A-8848-E64E-8197-420443CA3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008DE-B54C-FC4B-9AEE-815DD6C2F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comfort of the familiar</a:t>
            </a:r>
          </a:p>
          <a:p>
            <a:r>
              <a:rPr lang="en-TR" dirty="0"/>
              <a:t>Her promise to her mother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499945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93144-B030-9041-B029-773998BF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Why does she need saving?</a:t>
            </a:r>
          </a:p>
          <a:p>
            <a:r>
              <a:rPr lang="en-TR" sz="2400" dirty="0"/>
              <a:t>Is there love between Eveline and Frank?</a:t>
            </a:r>
          </a:p>
          <a:p>
            <a:r>
              <a:rPr lang="en-TR" sz="2400" dirty="0"/>
              <a:t>What does she mean by “he would give her </a:t>
            </a:r>
            <a:r>
              <a:rPr lang="en-TR" sz="2400" b="1" u="sng" dirty="0"/>
              <a:t>life</a:t>
            </a:r>
            <a:r>
              <a:rPr lang="en-TR" sz="2400" dirty="0"/>
              <a:t>”?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22249-F63F-9D4A-9CF2-5E6A4A62B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0322" y="981635"/>
            <a:ext cx="2664361" cy="5244126"/>
          </a:xfrm>
        </p:spPr>
        <p:txBody>
          <a:bodyPr>
            <a:noAutofit/>
          </a:bodyPr>
          <a:lstStyle/>
          <a:p>
            <a:pPr algn="ctr"/>
            <a:r>
              <a:rPr lang="en-TR" sz="2000" dirty="0"/>
              <a:t>“Escape! She must escape! Frank would </a:t>
            </a:r>
            <a:r>
              <a:rPr lang="en-TR" sz="2000" b="1" u="sng" dirty="0"/>
              <a:t>save her</a:t>
            </a:r>
            <a:r>
              <a:rPr lang="en-TR" sz="2000" dirty="0"/>
              <a:t>. He would </a:t>
            </a:r>
            <a:r>
              <a:rPr lang="en-TR" sz="2000" b="1" u="sng" dirty="0"/>
              <a:t>give her life</a:t>
            </a:r>
            <a:r>
              <a:rPr lang="en-TR" sz="2000" dirty="0"/>
              <a:t>, </a:t>
            </a:r>
            <a:r>
              <a:rPr lang="en-TR" sz="2000" b="1" u="sng" dirty="0"/>
              <a:t>perhaps love, too</a:t>
            </a:r>
            <a:r>
              <a:rPr lang="en-TR" sz="2000" dirty="0"/>
              <a:t>. But she wanted to live. Why should she be unhappy? She had a right to happiness. Frank would take her in his arms, fold her in his arms. </a:t>
            </a:r>
            <a:r>
              <a:rPr lang="en-TR" sz="2000" b="1" u="sng" dirty="0"/>
              <a:t>He would save her</a:t>
            </a:r>
            <a:r>
              <a:rPr lang="en-TR" sz="20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804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C750-39C0-494E-B453-8DC9439F6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8774F-B421-9844-86B2-036B22B4B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TR" sz="2400" dirty="0"/>
              <a:t>prays to god to show her what was her duty</a:t>
            </a:r>
          </a:p>
          <a:p>
            <a:pPr marL="0" indent="0">
              <a:buNone/>
            </a:pPr>
            <a:r>
              <a:rPr lang="en-TR" sz="2400" dirty="0"/>
              <a:t>“Their passage had been booked. Could she still draw back after all he had done for her? Her distress awoke a nausea in her body and she kept moving her lips in silent fervent prayer.”</a:t>
            </a:r>
          </a:p>
          <a:p>
            <a:r>
              <a:rPr lang="en-TR" sz="2400" dirty="0"/>
              <a:t>duty towards her family vs duty towards Frank</a:t>
            </a:r>
          </a:p>
          <a:p>
            <a:pPr marL="0" indent="0">
              <a:buNone/>
            </a:pPr>
            <a:r>
              <a:rPr lang="en-TR" sz="2400" dirty="0"/>
              <a:t>Whatever choice she makes, does she have a chance at happiness?</a:t>
            </a:r>
          </a:p>
        </p:txBody>
      </p:sp>
    </p:spTree>
    <p:extLst>
      <p:ext uri="{BB962C8B-B14F-4D97-AF65-F5344CB8AC3E}">
        <p14:creationId xmlns:p14="http://schemas.microsoft.com/office/powerpoint/2010/main" val="143954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3BAD1-B4DF-134E-99B6-33C89B29D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06441" y="956844"/>
            <a:ext cx="3896467" cy="713818"/>
          </a:xfrm>
        </p:spPr>
        <p:txBody>
          <a:bodyPr/>
          <a:lstStyle/>
          <a:p>
            <a:r>
              <a:rPr lang="en-TR" b="1" dirty="0"/>
              <a:t>Stories to be discussed:</a:t>
            </a:r>
            <a:endParaRPr lang="en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5B78F-C82B-2C4B-9385-12A9D4B1E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6441" y="2402643"/>
            <a:ext cx="3893623" cy="3071434"/>
          </a:xfrm>
        </p:spPr>
        <p:txBody>
          <a:bodyPr/>
          <a:lstStyle/>
          <a:p>
            <a:r>
              <a:rPr lang="en-TR" dirty="0"/>
              <a:t>“Araby”</a:t>
            </a:r>
          </a:p>
          <a:p>
            <a:r>
              <a:rPr lang="en-TR" dirty="0"/>
              <a:t>“Eveline”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D471FF-79B0-884D-98CB-98796A5C8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635" y="1321221"/>
            <a:ext cx="3899798" cy="713818"/>
          </a:xfrm>
        </p:spPr>
        <p:txBody>
          <a:bodyPr/>
          <a:lstStyle/>
          <a:p>
            <a:r>
              <a:rPr lang="en-TR" b="1" dirty="0"/>
              <a:t>Suggested for further study: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4D18CC-E884-0B4F-BBC9-CC687EAD6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6635" y="2402643"/>
            <a:ext cx="3899798" cy="3071434"/>
          </a:xfrm>
        </p:spPr>
        <p:txBody>
          <a:bodyPr/>
          <a:lstStyle/>
          <a:p>
            <a:r>
              <a:rPr lang="en-TR" dirty="0"/>
              <a:t>“Clay”</a:t>
            </a:r>
          </a:p>
          <a:p>
            <a:r>
              <a:rPr lang="en-TR" dirty="0"/>
              <a:t>“The Dead”</a:t>
            </a:r>
          </a:p>
          <a:p>
            <a:r>
              <a:rPr lang="en-TR" i="1" dirty="0"/>
              <a:t>Ulysses</a:t>
            </a:r>
          </a:p>
          <a:p>
            <a:r>
              <a:rPr lang="en-TR" i="1" dirty="0"/>
              <a:t>A Portrait of the Artist as a Y</a:t>
            </a:r>
            <a:r>
              <a:rPr lang="en-US" i="1" dirty="0"/>
              <a:t>o</a:t>
            </a:r>
            <a:r>
              <a:rPr lang="en-TR" i="1"/>
              <a:t>ung Man</a:t>
            </a:r>
            <a:endParaRPr lang="en-TR" i="1" dirty="0"/>
          </a:p>
        </p:txBody>
      </p:sp>
    </p:spTree>
    <p:extLst>
      <p:ext uri="{BB962C8B-B14F-4D97-AF65-F5344CB8AC3E}">
        <p14:creationId xmlns:p14="http://schemas.microsoft.com/office/powerpoint/2010/main" val="1443879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A447-BD4A-BB4C-9AB3-560BC2685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Imprisonment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2193-3C56-EC43-83C9-491F3CCDE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“She gripped with both hands at </a:t>
            </a:r>
            <a:r>
              <a:rPr lang="en-TR" b="1" u="sng" dirty="0"/>
              <a:t>the iron railing</a:t>
            </a:r>
            <a:r>
              <a:rPr lang="en-TR" dirty="0"/>
              <a:t>.”</a:t>
            </a:r>
          </a:p>
          <a:p>
            <a:r>
              <a:rPr lang="en-TR" dirty="0"/>
              <a:t>“Her hands </a:t>
            </a:r>
            <a:r>
              <a:rPr lang="en-TR" b="1" u="sng" dirty="0"/>
              <a:t>clutched the iron</a:t>
            </a:r>
            <a:r>
              <a:rPr lang="en-TR" dirty="0"/>
              <a:t> in frenzy. Amid the seas she sent a cry of anguish.”</a:t>
            </a:r>
          </a:p>
          <a:p>
            <a:r>
              <a:rPr lang="en-TR" dirty="0"/>
              <a:t>“passive, like a helpless animal”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What does the iron symbolise?</a:t>
            </a:r>
          </a:p>
        </p:txBody>
      </p:sp>
    </p:spTree>
    <p:extLst>
      <p:ext uri="{BB962C8B-B14F-4D97-AF65-F5344CB8AC3E}">
        <p14:creationId xmlns:p14="http://schemas.microsoft.com/office/powerpoint/2010/main" val="4201891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8653-5C99-4F43-A7B8-93B7C5AD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Paralysis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58F9-94B5-CA4B-AEA2-6645A13CC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“Her eyes gave him no sign of love or farewell or recognition.”</a:t>
            </a:r>
          </a:p>
        </p:txBody>
      </p:sp>
    </p:spTree>
    <p:extLst>
      <p:ext uri="{BB962C8B-B14F-4D97-AF65-F5344CB8AC3E}">
        <p14:creationId xmlns:p14="http://schemas.microsoft.com/office/powerpoint/2010/main" val="496939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086E-6A84-2147-B3C4-C67779E20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73BD-165C-684C-9A81-BF9C2F9D6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1430086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TR" sz="2400" dirty="0"/>
              <a:t>What are the main differences between the boy in “Araby” and Eveline in relation to the themes?</a:t>
            </a:r>
          </a:p>
        </p:txBody>
      </p:sp>
    </p:spTree>
    <p:extLst>
      <p:ext uri="{BB962C8B-B14F-4D97-AF65-F5344CB8AC3E}">
        <p14:creationId xmlns:p14="http://schemas.microsoft.com/office/powerpoint/2010/main" val="1673043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EFBC-12F6-BA44-95C5-DE4DA5EF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About the collection: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59A78-071B-6043-961B-BC3D25BF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sketches of life in Dublin</a:t>
            </a:r>
          </a:p>
          <a:p>
            <a:r>
              <a:rPr lang="en-TR" dirty="0"/>
              <a:t>universal themes</a:t>
            </a:r>
          </a:p>
          <a:p>
            <a:r>
              <a:rPr lang="en-TR" dirty="0"/>
              <a:t>Dublin as a microcosm of the world</a:t>
            </a:r>
          </a:p>
          <a:p>
            <a:r>
              <a:rPr lang="en-TR" dirty="0"/>
              <a:t>influence of Impressionism</a:t>
            </a:r>
          </a:p>
          <a:p>
            <a:r>
              <a:rPr lang="en-TR" dirty="0"/>
              <a:t> symbolism</a:t>
            </a:r>
          </a:p>
          <a:p>
            <a:r>
              <a:rPr lang="en-TR" dirty="0"/>
              <a:t>stream of consciousness</a:t>
            </a:r>
          </a:p>
        </p:txBody>
      </p:sp>
    </p:spTree>
    <p:extLst>
      <p:ext uri="{BB962C8B-B14F-4D97-AF65-F5344CB8AC3E}">
        <p14:creationId xmlns:p14="http://schemas.microsoft.com/office/powerpoint/2010/main" val="185041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FE57C-5C74-554B-B256-DCB2B11AD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Themes: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1128C-A165-E94D-9890-B02F459FE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paralysis / lethargy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death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awareness (or lack of it) / epiphany</a:t>
            </a:r>
          </a:p>
        </p:txBody>
      </p:sp>
    </p:spTree>
    <p:extLst>
      <p:ext uri="{BB962C8B-B14F-4D97-AF65-F5344CB8AC3E}">
        <p14:creationId xmlns:p14="http://schemas.microsoft.com/office/powerpoint/2010/main" val="65811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1CA78-70B6-C146-B4A4-A83768A1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Pay attention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B1A1-AB06-7C41-9F60-93149B971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atmosphere in each story</a:t>
            </a:r>
          </a:p>
          <a:p>
            <a:r>
              <a:rPr lang="en-TR" dirty="0"/>
              <a:t>the setting</a:t>
            </a:r>
          </a:p>
          <a:p>
            <a:r>
              <a:rPr lang="en-TR" dirty="0"/>
              <a:t>the word choice</a:t>
            </a:r>
          </a:p>
          <a:p>
            <a:r>
              <a:rPr lang="en-TR" dirty="0"/>
              <a:t>the symbolism</a:t>
            </a:r>
          </a:p>
          <a:p>
            <a:r>
              <a:rPr lang="en-TR" dirty="0"/>
              <a:t>the common elements in stories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96117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81614-A965-E944-A81E-A7B924A5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“A</a:t>
            </a:r>
            <a:r>
              <a:rPr lang="en-US" b="1" dirty="0"/>
              <a:t>r</a:t>
            </a:r>
            <a:r>
              <a:rPr lang="en-TR" b="1" dirty="0"/>
              <a:t>aby”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C744-263D-744C-9C54-7B44AB75D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atmosphere: unpleasant, lifeless, dead</a:t>
            </a:r>
          </a:p>
          <a:p>
            <a:r>
              <a:rPr lang="en-TR" dirty="0"/>
              <a:t>pay attention to the description of the setting on the first page</a:t>
            </a:r>
          </a:p>
          <a:p>
            <a:r>
              <a:rPr lang="en-TR" dirty="0"/>
              <a:t>Which words especially set the atmosphere?</a:t>
            </a:r>
          </a:p>
          <a:p>
            <a:r>
              <a:rPr lang="en-TR" dirty="0"/>
              <a:t>How does the atmosphere affect the narrator?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61250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EFCDDC-9E33-C948-BE1E-0E97F746D31B}"/>
              </a:ext>
            </a:extLst>
          </p:cNvPr>
          <p:cNvSpPr txBox="1"/>
          <p:nvPr/>
        </p:nvSpPr>
        <p:spPr>
          <a:xfrm>
            <a:off x="1976718" y="410513"/>
            <a:ext cx="3488455" cy="6036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TR" sz="2000" dirty="0"/>
              <a:t>a blind street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an uninhabited house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detached from its neighbours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brown imperturbable faces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former tenant had died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musty air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littered with old papers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curled and damp pages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yellow leaves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wild garden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rusty pump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short days of winter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dusk</a:t>
            </a:r>
          </a:p>
        </p:txBody>
      </p:sp>
    </p:spTree>
    <p:extLst>
      <p:ext uri="{BB962C8B-B14F-4D97-AF65-F5344CB8AC3E}">
        <p14:creationId xmlns:p14="http://schemas.microsoft.com/office/powerpoint/2010/main" val="167969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7773-B95B-504A-B055-E8A1720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Narrator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8C22A-D236-0948-923D-427EBA154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first person retrospective narration</a:t>
            </a:r>
          </a:p>
          <a:p>
            <a:r>
              <a:rPr lang="en-TR" dirty="0"/>
              <a:t>a grown man at the time of the narration</a:t>
            </a:r>
          </a:p>
          <a:p>
            <a:r>
              <a:rPr lang="en-TR" dirty="0"/>
              <a:t>What does that signify in terms of the themes?</a:t>
            </a:r>
          </a:p>
        </p:txBody>
      </p:sp>
    </p:spTree>
    <p:extLst>
      <p:ext uri="{BB962C8B-B14F-4D97-AF65-F5344CB8AC3E}">
        <p14:creationId xmlns:p14="http://schemas.microsoft.com/office/powerpoint/2010/main" val="217261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355C-8617-6C41-9FF2-48A06760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Dreams vs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6EDFC-FA2E-4545-AA46-0EE971E6B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boy’s dreams</a:t>
            </a:r>
          </a:p>
          <a:p>
            <a:r>
              <a:rPr lang="en-TR" dirty="0"/>
              <a:t>His quest</a:t>
            </a:r>
          </a:p>
          <a:p>
            <a:r>
              <a:rPr lang="en-TR" dirty="0"/>
              <a:t>The journey</a:t>
            </a:r>
          </a:p>
          <a:p>
            <a:r>
              <a:rPr lang="en-TR" dirty="0"/>
              <a:t>The Bazaar: Araby</a:t>
            </a:r>
          </a:p>
          <a:p>
            <a:r>
              <a:rPr lang="en-TR" dirty="0"/>
              <a:t>How does the boy feel when he reaches his destination?</a:t>
            </a:r>
          </a:p>
          <a:p>
            <a:r>
              <a:rPr lang="en-TR"/>
              <a:t>Why?</a:t>
            </a:r>
            <a:endParaRPr lang="en-TR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192152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124</TotalTime>
  <Words>815</Words>
  <Application>Microsoft Macintosh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MS Shell Dlg 2</vt:lpstr>
      <vt:lpstr>Wingdings</vt:lpstr>
      <vt:lpstr>Wingdings 3</vt:lpstr>
      <vt:lpstr>Madison</vt:lpstr>
      <vt:lpstr>Dubliners</vt:lpstr>
      <vt:lpstr>PowerPoint Presentation</vt:lpstr>
      <vt:lpstr>About the collection:</vt:lpstr>
      <vt:lpstr>Themes:</vt:lpstr>
      <vt:lpstr>Pay attention to:</vt:lpstr>
      <vt:lpstr>“Araby”</vt:lpstr>
      <vt:lpstr>PowerPoint Presentation</vt:lpstr>
      <vt:lpstr>The Narrator</vt:lpstr>
      <vt:lpstr>Dreams vs Reality</vt:lpstr>
      <vt:lpstr>“Eveline”</vt:lpstr>
      <vt:lpstr>Past vs Present</vt:lpstr>
      <vt:lpstr>Going Away / Leaving Home </vt:lpstr>
      <vt:lpstr>Paralysis &amp; Death</vt:lpstr>
      <vt:lpstr>The Dilemma</vt:lpstr>
      <vt:lpstr>PowerPoint Presentation</vt:lpstr>
      <vt:lpstr>The Familiar</vt:lpstr>
      <vt:lpstr>The Excuses</vt:lpstr>
      <vt:lpstr>PowerPoint Presentation</vt:lpstr>
      <vt:lpstr>Duty</vt:lpstr>
      <vt:lpstr>Imprisonment</vt:lpstr>
      <vt:lpstr>Paralysis</vt:lpstr>
      <vt:lpstr>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Dubliners</dc:title>
  <dc:creator>Seda.Peksen</dc:creator>
  <cp:lastModifiedBy>Seda.Peksen</cp:lastModifiedBy>
  <cp:revision>36</cp:revision>
  <dcterms:created xsi:type="dcterms:W3CDTF">2020-09-23T13:18:58Z</dcterms:created>
  <dcterms:modified xsi:type="dcterms:W3CDTF">2020-10-19T07:09:47Z</dcterms:modified>
</cp:coreProperties>
</file>